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69" r:id="rId2"/>
    <p:sldMasterId id="2147483777" r:id="rId3"/>
    <p:sldMasterId id="2147483936" r:id="rId4"/>
  </p:sldMasterIdLst>
  <p:notesMasterIdLst>
    <p:notesMasterId r:id="rId38"/>
  </p:notesMasterIdLst>
  <p:handoutMasterIdLst>
    <p:handoutMasterId r:id="rId39"/>
  </p:handoutMasterIdLst>
  <p:sldIdLst>
    <p:sldId id="346" r:id="rId5"/>
    <p:sldId id="420" r:id="rId6"/>
    <p:sldId id="372" r:id="rId7"/>
    <p:sldId id="369" r:id="rId8"/>
    <p:sldId id="390" r:id="rId9"/>
    <p:sldId id="371" r:id="rId10"/>
    <p:sldId id="406" r:id="rId11"/>
    <p:sldId id="408" r:id="rId12"/>
    <p:sldId id="409" r:id="rId13"/>
    <p:sldId id="410" r:id="rId14"/>
    <p:sldId id="417" r:id="rId15"/>
    <p:sldId id="335" r:id="rId16"/>
    <p:sldId id="356" r:id="rId17"/>
    <p:sldId id="359" r:id="rId18"/>
    <p:sldId id="421" r:id="rId19"/>
    <p:sldId id="333" r:id="rId20"/>
    <p:sldId id="422" r:id="rId21"/>
    <p:sldId id="308" r:id="rId22"/>
    <p:sldId id="373" r:id="rId23"/>
    <p:sldId id="374" r:id="rId24"/>
    <p:sldId id="375" r:id="rId25"/>
    <p:sldId id="376" r:id="rId26"/>
    <p:sldId id="377" r:id="rId27"/>
    <p:sldId id="361" r:id="rId28"/>
    <p:sldId id="365" r:id="rId29"/>
    <p:sldId id="382" r:id="rId30"/>
    <p:sldId id="367" r:id="rId31"/>
    <p:sldId id="385" r:id="rId32"/>
    <p:sldId id="418" r:id="rId33"/>
    <p:sldId id="366" r:id="rId34"/>
    <p:sldId id="353" r:id="rId35"/>
    <p:sldId id="419" r:id="rId36"/>
    <p:sldId id="401" r:id="rId37"/>
  </p:sldIdLst>
  <p:sldSz cx="9144000" cy="6858000" type="screen4x3"/>
  <p:notesSz cx="7077075" cy="9363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 xmlns:p15="http://schemas.microsoft.com/office/powerpoint/2012/main">
        <p15:guide id="1" orient="horz" pos="384">
          <p15:clr>
            <a:srgbClr val="A4A3A4"/>
          </p15:clr>
        </p15:guide>
        <p15:guide id="2" pos="2880">
          <p15:clr>
            <a:srgbClr val="A4A3A4"/>
          </p15:clr>
        </p15:guide>
      </p15:sldGuideLst>
    </p:ext>
    <p:ext uri="{2D200454-40CA-4A62-9FC3-DE9A4176ACB9}">
      <p15:notesGuideLst xmlns=""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DAD7FF"/>
    <a:srgbClr val="55F240"/>
    <a:srgbClr val="FF3300"/>
    <a:srgbClr val="ACA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29" autoAdjust="0"/>
    <p:restoredTop sz="89851" autoAdjust="0"/>
  </p:normalViewPr>
  <p:slideViewPr>
    <p:cSldViewPr snapToGrid="0">
      <p:cViewPr>
        <p:scale>
          <a:sx n="46" d="100"/>
          <a:sy n="46" d="100"/>
        </p:scale>
        <p:origin x="-1350" y="-540"/>
      </p:cViewPr>
      <p:guideLst>
        <p:guide orient="horz" pos="384"/>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20" d="100"/>
          <a:sy n="120" d="100"/>
        </p:scale>
        <p:origin x="-1032"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Series 4</c:v>
                </c:pt>
              </c:strCache>
            </c:strRef>
          </c:tx>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3.3</c:v>
                </c:pt>
                <c:pt idx="1">
                  <c:v>1.7</c:v>
                </c:pt>
                <c:pt idx="2">
                  <c:v>2.1</c:v>
                </c:pt>
                <c:pt idx="3">
                  <c:v>4</c:v>
                </c:pt>
              </c:numCache>
            </c:numRef>
          </c:val>
        </c:ser>
        <c:ser>
          <c:idx val="4"/>
          <c:order val="4"/>
          <c:tx>
            <c:strRef>
              <c:f>Sheet1!$F$1</c:f>
              <c:strCache>
                <c:ptCount val="1"/>
                <c:pt idx="0">
                  <c:v>Series 5</c:v>
                </c:pt>
              </c:strCache>
            </c:strRef>
          </c:tx>
          <c:invertIfNegative val="0"/>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4.2</c:v>
                </c:pt>
                <c:pt idx="1">
                  <c:v>2.8</c:v>
                </c:pt>
                <c:pt idx="2">
                  <c:v>1.3</c:v>
                </c:pt>
                <c:pt idx="3">
                  <c:v>0.8</c:v>
                </c:pt>
              </c:numCache>
            </c:numRef>
          </c:val>
        </c:ser>
        <c:dLbls>
          <c:showLegendKey val="0"/>
          <c:showVal val="0"/>
          <c:showCatName val="0"/>
          <c:showSerName val="0"/>
          <c:showPercent val="0"/>
          <c:showBubbleSize val="0"/>
        </c:dLbls>
        <c:gapWidth val="150"/>
        <c:axId val="161638272"/>
        <c:axId val="161639808"/>
      </c:barChart>
      <c:catAx>
        <c:axId val="161638272"/>
        <c:scaling>
          <c:orientation val="minMax"/>
        </c:scaling>
        <c:delete val="0"/>
        <c:axPos val="b"/>
        <c:numFmt formatCode="General" sourceLinked="0"/>
        <c:majorTickMark val="out"/>
        <c:minorTickMark val="none"/>
        <c:tickLblPos val="nextTo"/>
        <c:txPr>
          <a:bodyPr/>
          <a:lstStyle/>
          <a:p>
            <a:pPr>
              <a:defRPr i="1">
                <a:latin typeface="Myriad Pro" pitchFamily="34" charset="0"/>
              </a:defRPr>
            </a:pPr>
            <a:endParaRPr lang="en-US"/>
          </a:p>
        </c:txPr>
        <c:crossAx val="161639808"/>
        <c:crosses val="autoZero"/>
        <c:auto val="1"/>
        <c:lblAlgn val="ctr"/>
        <c:lblOffset val="100"/>
        <c:noMultiLvlLbl val="0"/>
      </c:catAx>
      <c:valAx>
        <c:axId val="161639808"/>
        <c:scaling>
          <c:orientation val="minMax"/>
        </c:scaling>
        <c:delete val="0"/>
        <c:axPos val="l"/>
        <c:majorGridlines/>
        <c:numFmt formatCode="General" sourceLinked="1"/>
        <c:majorTickMark val="out"/>
        <c:minorTickMark val="none"/>
        <c:tickLblPos val="nextTo"/>
        <c:crossAx val="161638272"/>
        <c:crosses val="autoZero"/>
        <c:crossBetween val="between"/>
      </c:valAx>
    </c:plotArea>
    <c:legend>
      <c:legendPos val="r"/>
      <c:overlay val="0"/>
      <c:txPr>
        <a:bodyPr/>
        <a:lstStyle/>
        <a:p>
          <a:pPr>
            <a:defRPr sz="1600">
              <a:latin typeface="Myriad Pro"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2F176F-A999-4C72-BD23-562CBCBCEB7C}" type="doc">
      <dgm:prSet loTypeId="urn:microsoft.com/office/officeart/2005/8/layout/vList2" loCatId="list" qsTypeId="urn:microsoft.com/office/officeart/2005/8/quickstyle/3d1" qsCatId="3D" csTypeId="urn:microsoft.com/office/officeart/2005/8/colors/accent3_1" csCatId="accent3" phldr="1"/>
      <dgm:spPr/>
      <dgm:t>
        <a:bodyPr/>
        <a:lstStyle/>
        <a:p>
          <a:endParaRPr lang="en-US"/>
        </a:p>
      </dgm:t>
    </dgm:pt>
    <dgm:pt modelId="{79319FD0-56F7-458E-9B49-CB0981034DC9}">
      <dgm:prSet phldrT="[Text]" custT="1"/>
      <dgm:spPr/>
      <dgm:t>
        <a:bodyPr/>
        <a:lstStyle/>
        <a:p>
          <a:pPr>
            <a:lnSpc>
              <a:spcPts val="1600"/>
            </a:lnSpc>
          </a:pPr>
          <a:r>
            <a:rPr lang="en-US" sz="1600" b="1" dirty="0" smtClean="0"/>
            <a:t>Business and technical architectures, e.g., operational capabilities, rules, etc., and technologies, e.g., hardware, software, networks, etc.</a:t>
          </a:r>
          <a:endParaRPr lang="en-US" sz="1600" b="1" dirty="0"/>
        </a:p>
      </dgm:t>
    </dgm:pt>
    <dgm:pt modelId="{C70081AF-898D-47D3-AC39-BAB610C1BC81}" type="parTrans" cxnId="{5E1AE497-9FF2-4897-8B8A-AA75D175701B}">
      <dgm:prSet/>
      <dgm:spPr/>
      <dgm:t>
        <a:bodyPr/>
        <a:lstStyle/>
        <a:p>
          <a:pPr>
            <a:lnSpc>
              <a:spcPts val="1600"/>
            </a:lnSpc>
          </a:pPr>
          <a:endParaRPr lang="en-US" sz="1600" b="1"/>
        </a:p>
      </dgm:t>
    </dgm:pt>
    <dgm:pt modelId="{11602731-4FE3-4CED-8104-452243C2BA41}" type="sibTrans" cxnId="{5E1AE497-9FF2-4897-8B8A-AA75D175701B}">
      <dgm:prSet/>
      <dgm:spPr/>
      <dgm:t>
        <a:bodyPr/>
        <a:lstStyle/>
        <a:p>
          <a:pPr>
            <a:lnSpc>
              <a:spcPts val="1600"/>
            </a:lnSpc>
          </a:pPr>
          <a:endParaRPr lang="en-US" sz="1600" b="1"/>
        </a:p>
      </dgm:t>
    </dgm:pt>
    <dgm:pt modelId="{FD1AB7A9-D819-4A9F-A7B3-1A2CDA6CC1ED}">
      <dgm:prSet phldrT="[Text]" custT="1"/>
      <dgm:spPr/>
      <dgm:t>
        <a:bodyPr/>
        <a:lstStyle/>
        <a:p>
          <a:pPr>
            <a:lnSpc>
              <a:spcPts val="1600"/>
            </a:lnSpc>
          </a:pPr>
          <a:r>
            <a:rPr lang="en-US" sz="1600" b="1" dirty="0" smtClean="0"/>
            <a:t>A method to secure data, manage users, and ensure controlled access</a:t>
          </a:r>
          <a:endParaRPr lang="en-US" sz="1600" b="1" dirty="0"/>
        </a:p>
      </dgm:t>
    </dgm:pt>
    <dgm:pt modelId="{AD1D7A19-A698-4126-BC51-0933A151A941}" type="parTrans" cxnId="{3E1D1474-187C-4B6F-B84C-7C705E3907E0}">
      <dgm:prSet/>
      <dgm:spPr/>
      <dgm:t>
        <a:bodyPr/>
        <a:lstStyle/>
        <a:p>
          <a:pPr>
            <a:lnSpc>
              <a:spcPts val="1600"/>
            </a:lnSpc>
          </a:pPr>
          <a:endParaRPr lang="en-US" sz="1600" b="1"/>
        </a:p>
      </dgm:t>
    </dgm:pt>
    <dgm:pt modelId="{267065F8-8D4B-4AF4-A23A-375FACABB5EC}" type="sibTrans" cxnId="{3E1D1474-187C-4B6F-B84C-7C705E3907E0}">
      <dgm:prSet/>
      <dgm:spPr/>
      <dgm:t>
        <a:bodyPr/>
        <a:lstStyle/>
        <a:p>
          <a:pPr>
            <a:lnSpc>
              <a:spcPts val="1600"/>
            </a:lnSpc>
          </a:pPr>
          <a:endParaRPr lang="en-US" sz="1600" b="1"/>
        </a:p>
      </dgm:t>
    </dgm:pt>
    <dgm:pt modelId="{49107EE9-268C-4986-ADD3-CDECB05001CB}">
      <dgm:prSet phldrT="[Text]" custT="1"/>
      <dgm:spPr/>
      <dgm:t>
        <a:bodyPr/>
        <a:lstStyle/>
        <a:p>
          <a:pPr>
            <a:lnSpc>
              <a:spcPts val="1600"/>
            </a:lnSpc>
          </a:pPr>
          <a:r>
            <a:rPr lang="en-US" sz="1600" b="1" dirty="0" smtClean="0"/>
            <a:t>A strategy to meet the complex challenges of protecting privacy, civil liberties, and civil rights</a:t>
          </a:r>
          <a:endParaRPr lang="en-US" sz="1600" b="1" dirty="0"/>
        </a:p>
      </dgm:t>
    </dgm:pt>
    <dgm:pt modelId="{D6C01C71-DC35-4DFF-B52B-B3137DD0C2AA}" type="parTrans" cxnId="{7DCEB1D5-C23C-48E3-95DE-E7003C535FB8}">
      <dgm:prSet/>
      <dgm:spPr/>
      <dgm:t>
        <a:bodyPr/>
        <a:lstStyle/>
        <a:p>
          <a:pPr>
            <a:lnSpc>
              <a:spcPts val="1600"/>
            </a:lnSpc>
          </a:pPr>
          <a:endParaRPr lang="en-US" sz="1600" b="1"/>
        </a:p>
      </dgm:t>
    </dgm:pt>
    <dgm:pt modelId="{48C60F26-752D-446D-A039-C2425CC673C8}" type="sibTrans" cxnId="{7DCEB1D5-C23C-48E3-95DE-E7003C535FB8}">
      <dgm:prSet/>
      <dgm:spPr/>
      <dgm:t>
        <a:bodyPr/>
        <a:lstStyle/>
        <a:p>
          <a:pPr>
            <a:lnSpc>
              <a:spcPts val="1600"/>
            </a:lnSpc>
          </a:pPr>
          <a:endParaRPr lang="en-US" sz="1600" b="1"/>
        </a:p>
      </dgm:t>
    </dgm:pt>
    <dgm:pt modelId="{E8AE70BB-A26C-4E32-885F-27F005F9A09F}">
      <dgm:prSet phldrT="[Text]" custT="1"/>
      <dgm:spPr/>
      <dgm:t>
        <a:bodyPr/>
        <a:lstStyle/>
        <a:p>
          <a:pPr>
            <a:lnSpc>
              <a:spcPts val="1600"/>
            </a:lnSpc>
          </a:pPr>
          <a:r>
            <a:rPr lang="en-US" sz="1600" b="1" dirty="0" smtClean="0"/>
            <a:t>Policies, agreements, contracts or laws governing information sharing</a:t>
          </a:r>
          <a:endParaRPr lang="en-US" sz="1600" b="1" dirty="0"/>
        </a:p>
      </dgm:t>
    </dgm:pt>
    <dgm:pt modelId="{D69A4185-43D5-4D1D-BD49-0E651083E521}" type="parTrans" cxnId="{3F628B0C-C0E4-4D16-B244-63A20DF4A9CC}">
      <dgm:prSet/>
      <dgm:spPr/>
      <dgm:t>
        <a:bodyPr/>
        <a:lstStyle/>
        <a:p>
          <a:pPr>
            <a:lnSpc>
              <a:spcPts val="1600"/>
            </a:lnSpc>
          </a:pPr>
          <a:endParaRPr lang="en-US" sz="1600" b="1"/>
        </a:p>
      </dgm:t>
    </dgm:pt>
    <dgm:pt modelId="{FB455736-1FDE-4812-9FDE-B8BA8314AF31}" type="sibTrans" cxnId="{3F628B0C-C0E4-4D16-B244-63A20DF4A9CC}">
      <dgm:prSet/>
      <dgm:spPr/>
      <dgm:t>
        <a:bodyPr/>
        <a:lstStyle/>
        <a:p>
          <a:pPr>
            <a:lnSpc>
              <a:spcPts val="1600"/>
            </a:lnSpc>
          </a:pPr>
          <a:endParaRPr lang="en-US" sz="1600" b="1"/>
        </a:p>
      </dgm:t>
    </dgm:pt>
    <dgm:pt modelId="{1D2BA378-F18C-4A28-8B95-16CA89B8DC4E}">
      <dgm:prSet phldrT="[Text]" custT="1"/>
      <dgm:spPr/>
      <dgm:t>
        <a:bodyPr/>
        <a:lstStyle/>
        <a:p>
          <a:pPr>
            <a:lnSpc>
              <a:spcPts val="1600"/>
            </a:lnSpc>
          </a:pPr>
          <a:r>
            <a:rPr lang="en-US" sz="1600" b="1" dirty="0" smtClean="0"/>
            <a:t>“Dictionaries” and “vocabularies” used to store and interpret data</a:t>
          </a:r>
          <a:endParaRPr lang="en-US" sz="1600" b="1" dirty="0"/>
        </a:p>
      </dgm:t>
    </dgm:pt>
    <dgm:pt modelId="{1733BDD5-3465-48C7-990C-8F5B0A9588CD}" type="sibTrans" cxnId="{A989B9E1-69FF-4C65-B40C-96DCBE41A997}">
      <dgm:prSet/>
      <dgm:spPr/>
      <dgm:t>
        <a:bodyPr/>
        <a:lstStyle/>
        <a:p>
          <a:pPr>
            <a:lnSpc>
              <a:spcPts val="1600"/>
            </a:lnSpc>
          </a:pPr>
          <a:endParaRPr lang="en-US" sz="1600" b="1"/>
        </a:p>
      </dgm:t>
    </dgm:pt>
    <dgm:pt modelId="{D9BC05CC-1FBD-45DD-832E-E34C76C944EA}" type="parTrans" cxnId="{A989B9E1-69FF-4C65-B40C-96DCBE41A997}">
      <dgm:prSet/>
      <dgm:spPr/>
      <dgm:t>
        <a:bodyPr/>
        <a:lstStyle/>
        <a:p>
          <a:pPr>
            <a:lnSpc>
              <a:spcPts val="1600"/>
            </a:lnSpc>
          </a:pPr>
          <a:endParaRPr lang="en-US" sz="1600" b="1"/>
        </a:p>
      </dgm:t>
    </dgm:pt>
    <dgm:pt modelId="{207E2E8C-FD5A-49A6-B54C-B2ECE4A14AFC}" type="pres">
      <dgm:prSet presAssocID="{AB2F176F-A999-4C72-BD23-562CBCBCEB7C}" presName="linear" presStyleCnt="0">
        <dgm:presLayoutVars>
          <dgm:animLvl val="lvl"/>
          <dgm:resizeHandles val="exact"/>
        </dgm:presLayoutVars>
      </dgm:prSet>
      <dgm:spPr/>
      <dgm:t>
        <a:bodyPr/>
        <a:lstStyle/>
        <a:p>
          <a:endParaRPr lang="en-US"/>
        </a:p>
      </dgm:t>
    </dgm:pt>
    <dgm:pt modelId="{9F4ED33B-1FA5-483E-ADC1-15BA990EAF44}" type="pres">
      <dgm:prSet presAssocID="{1D2BA378-F18C-4A28-8B95-16CA89B8DC4E}" presName="parentText" presStyleLbl="node1" presStyleIdx="0" presStyleCnt="5" custScaleY="79674" custLinFactY="-2895" custLinFactNeighborY="-100000">
        <dgm:presLayoutVars>
          <dgm:chMax val="0"/>
          <dgm:bulletEnabled val="1"/>
        </dgm:presLayoutVars>
      </dgm:prSet>
      <dgm:spPr/>
      <dgm:t>
        <a:bodyPr/>
        <a:lstStyle/>
        <a:p>
          <a:endParaRPr lang="en-US"/>
        </a:p>
      </dgm:t>
    </dgm:pt>
    <dgm:pt modelId="{EF063163-56AC-4E69-8999-1A0ED9FEB3DF}" type="pres">
      <dgm:prSet presAssocID="{1733BDD5-3465-48C7-990C-8F5B0A9588CD}" presName="spacer" presStyleCnt="0"/>
      <dgm:spPr/>
      <dgm:t>
        <a:bodyPr/>
        <a:lstStyle/>
        <a:p>
          <a:endParaRPr lang="en-US"/>
        </a:p>
      </dgm:t>
    </dgm:pt>
    <dgm:pt modelId="{B02E4070-19D7-4AAA-96A8-143ECF8FDE02}" type="pres">
      <dgm:prSet presAssocID="{79319FD0-56F7-458E-9B49-CB0981034DC9}" presName="parentText" presStyleLbl="node1" presStyleIdx="1" presStyleCnt="5" custScaleY="115579">
        <dgm:presLayoutVars>
          <dgm:chMax val="0"/>
          <dgm:bulletEnabled val="1"/>
        </dgm:presLayoutVars>
      </dgm:prSet>
      <dgm:spPr/>
      <dgm:t>
        <a:bodyPr/>
        <a:lstStyle/>
        <a:p>
          <a:endParaRPr lang="en-US"/>
        </a:p>
      </dgm:t>
    </dgm:pt>
    <dgm:pt modelId="{D1668A1C-9FE5-4D70-A9F4-DB2AB2F18997}" type="pres">
      <dgm:prSet presAssocID="{11602731-4FE3-4CED-8104-452243C2BA41}" presName="spacer" presStyleCnt="0"/>
      <dgm:spPr/>
      <dgm:t>
        <a:bodyPr/>
        <a:lstStyle/>
        <a:p>
          <a:endParaRPr lang="en-US"/>
        </a:p>
      </dgm:t>
    </dgm:pt>
    <dgm:pt modelId="{9E57C53E-AEA9-47FA-BE0C-F59724F58F48}" type="pres">
      <dgm:prSet presAssocID="{FD1AB7A9-D819-4A9F-A7B3-1A2CDA6CC1ED}" presName="parentText" presStyleLbl="node1" presStyleIdx="2" presStyleCnt="5" custScaleY="85562">
        <dgm:presLayoutVars>
          <dgm:chMax val="0"/>
          <dgm:bulletEnabled val="1"/>
        </dgm:presLayoutVars>
      </dgm:prSet>
      <dgm:spPr/>
      <dgm:t>
        <a:bodyPr/>
        <a:lstStyle/>
        <a:p>
          <a:endParaRPr lang="en-US"/>
        </a:p>
      </dgm:t>
    </dgm:pt>
    <dgm:pt modelId="{E90B7279-D622-4EE4-AAB8-284873D564F0}" type="pres">
      <dgm:prSet presAssocID="{267065F8-8D4B-4AF4-A23A-375FACABB5EC}" presName="spacer" presStyleCnt="0"/>
      <dgm:spPr/>
      <dgm:t>
        <a:bodyPr/>
        <a:lstStyle/>
        <a:p>
          <a:endParaRPr lang="en-US"/>
        </a:p>
      </dgm:t>
    </dgm:pt>
    <dgm:pt modelId="{594A93F4-5461-4B7A-AB83-F803C969294D}" type="pres">
      <dgm:prSet presAssocID="{49107EE9-268C-4986-ADD3-CDECB05001CB}" presName="parentText" presStyleLbl="node1" presStyleIdx="3" presStyleCnt="5">
        <dgm:presLayoutVars>
          <dgm:chMax val="0"/>
          <dgm:bulletEnabled val="1"/>
        </dgm:presLayoutVars>
      </dgm:prSet>
      <dgm:spPr/>
      <dgm:t>
        <a:bodyPr/>
        <a:lstStyle/>
        <a:p>
          <a:endParaRPr lang="en-US"/>
        </a:p>
      </dgm:t>
    </dgm:pt>
    <dgm:pt modelId="{992B473F-7AA7-49FC-B13C-E91A2DBD3817}" type="pres">
      <dgm:prSet presAssocID="{48C60F26-752D-446D-A039-C2425CC673C8}" presName="spacer" presStyleCnt="0"/>
      <dgm:spPr/>
      <dgm:t>
        <a:bodyPr/>
        <a:lstStyle/>
        <a:p>
          <a:endParaRPr lang="en-US"/>
        </a:p>
      </dgm:t>
    </dgm:pt>
    <dgm:pt modelId="{43CBFFC5-951B-4421-B3F1-C496669EA528}" type="pres">
      <dgm:prSet presAssocID="{E8AE70BB-A26C-4E32-885F-27F005F9A09F}" presName="parentText" presStyleLbl="node1" presStyleIdx="4" presStyleCnt="5">
        <dgm:presLayoutVars>
          <dgm:chMax val="0"/>
          <dgm:bulletEnabled val="1"/>
        </dgm:presLayoutVars>
      </dgm:prSet>
      <dgm:spPr/>
      <dgm:t>
        <a:bodyPr/>
        <a:lstStyle/>
        <a:p>
          <a:endParaRPr lang="en-US"/>
        </a:p>
      </dgm:t>
    </dgm:pt>
  </dgm:ptLst>
  <dgm:cxnLst>
    <dgm:cxn modelId="{B1AF4A5B-840C-49B0-A304-C5BB60EA1C44}" type="presOf" srcId="{E8AE70BB-A26C-4E32-885F-27F005F9A09F}" destId="{43CBFFC5-951B-4421-B3F1-C496669EA528}" srcOrd="0" destOrd="0" presId="urn:microsoft.com/office/officeart/2005/8/layout/vList2"/>
    <dgm:cxn modelId="{EB386388-7AF3-40CA-9546-39C60BBEF2F4}" type="presOf" srcId="{79319FD0-56F7-458E-9B49-CB0981034DC9}" destId="{B02E4070-19D7-4AAA-96A8-143ECF8FDE02}" srcOrd="0" destOrd="0" presId="urn:microsoft.com/office/officeart/2005/8/layout/vList2"/>
    <dgm:cxn modelId="{3F628B0C-C0E4-4D16-B244-63A20DF4A9CC}" srcId="{AB2F176F-A999-4C72-BD23-562CBCBCEB7C}" destId="{E8AE70BB-A26C-4E32-885F-27F005F9A09F}" srcOrd="4" destOrd="0" parTransId="{D69A4185-43D5-4D1D-BD49-0E651083E521}" sibTransId="{FB455736-1FDE-4812-9FDE-B8BA8314AF31}"/>
    <dgm:cxn modelId="{D34E6FC9-B4AB-4BED-88DC-988EA89425B4}" type="presOf" srcId="{1D2BA378-F18C-4A28-8B95-16CA89B8DC4E}" destId="{9F4ED33B-1FA5-483E-ADC1-15BA990EAF44}" srcOrd="0" destOrd="0" presId="urn:microsoft.com/office/officeart/2005/8/layout/vList2"/>
    <dgm:cxn modelId="{B6757078-958F-40CA-BAA0-F2E8A2291588}" type="presOf" srcId="{FD1AB7A9-D819-4A9F-A7B3-1A2CDA6CC1ED}" destId="{9E57C53E-AEA9-47FA-BE0C-F59724F58F48}" srcOrd="0" destOrd="0" presId="urn:microsoft.com/office/officeart/2005/8/layout/vList2"/>
    <dgm:cxn modelId="{7DCEB1D5-C23C-48E3-95DE-E7003C535FB8}" srcId="{AB2F176F-A999-4C72-BD23-562CBCBCEB7C}" destId="{49107EE9-268C-4986-ADD3-CDECB05001CB}" srcOrd="3" destOrd="0" parTransId="{D6C01C71-DC35-4DFF-B52B-B3137DD0C2AA}" sibTransId="{48C60F26-752D-446D-A039-C2425CC673C8}"/>
    <dgm:cxn modelId="{0DB6AC38-C25C-45A2-93AB-F8CBAF2B2267}" type="presOf" srcId="{49107EE9-268C-4986-ADD3-CDECB05001CB}" destId="{594A93F4-5461-4B7A-AB83-F803C969294D}" srcOrd="0" destOrd="0" presId="urn:microsoft.com/office/officeart/2005/8/layout/vList2"/>
    <dgm:cxn modelId="{5E1AE497-9FF2-4897-8B8A-AA75D175701B}" srcId="{AB2F176F-A999-4C72-BD23-562CBCBCEB7C}" destId="{79319FD0-56F7-458E-9B49-CB0981034DC9}" srcOrd="1" destOrd="0" parTransId="{C70081AF-898D-47D3-AC39-BAB610C1BC81}" sibTransId="{11602731-4FE3-4CED-8104-452243C2BA41}"/>
    <dgm:cxn modelId="{197F0E0E-9546-4ECA-9B61-C7E84B56F4F4}" type="presOf" srcId="{AB2F176F-A999-4C72-BD23-562CBCBCEB7C}" destId="{207E2E8C-FD5A-49A6-B54C-B2ECE4A14AFC}" srcOrd="0" destOrd="0" presId="urn:microsoft.com/office/officeart/2005/8/layout/vList2"/>
    <dgm:cxn modelId="{3E1D1474-187C-4B6F-B84C-7C705E3907E0}" srcId="{AB2F176F-A999-4C72-BD23-562CBCBCEB7C}" destId="{FD1AB7A9-D819-4A9F-A7B3-1A2CDA6CC1ED}" srcOrd="2" destOrd="0" parTransId="{AD1D7A19-A698-4126-BC51-0933A151A941}" sibTransId="{267065F8-8D4B-4AF4-A23A-375FACABB5EC}"/>
    <dgm:cxn modelId="{A989B9E1-69FF-4C65-B40C-96DCBE41A997}" srcId="{AB2F176F-A999-4C72-BD23-562CBCBCEB7C}" destId="{1D2BA378-F18C-4A28-8B95-16CA89B8DC4E}" srcOrd="0" destOrd="0" parTransId="{D9BC05CC-1FBD-45DD-832E-E34C76C944EA}" sibTransId="{1733BDD5-3465-48C7-990C-8F5B0A9588CD}"/>
    <dgm:cxn modelId="{4F6EA5CD-707E-4C03-90E6-23FC697377E9}" type="presParOf" srcId="{207E2E8C-FD5A-49A6-B54C-B2ECE4A14AFC}" destId="{9F4ED33B-1FA5-483E-ADC1-15BA990EAF44}" srcOrd="0" destOrd="0" presId="urn:microsoft.com/office/officeart/2005/8/layout/vList2"/>
    <dgm:cxn modelId="{F80C2C90-6B15-446F-BA49-272565E655DA}" type="presParOf" srcId="{207E2E8C-FD5A-49A6-B54C-B2ECE4A14AFC}" destId="{EF063163-56AC-4E69-8999-1A0ED9FEB3DF}" srcOrd="1" destOrd="0" presId="urn:microsoft.com/office/officeart/2005/8/layout/vList2"/>
    <dgm:cxn modelId="{126169A9-DC3B-430A-8DA5-6E0F0A6A27A9}" type="presParOf" srcId="{207E2E8C-FD5A-49A6-B54C-B2ECE4A14AFC}" destId="{B02E4070-19D7-4AAA-96A8-143ECF8FDE02}" srcOrd="2" destOrd="0" presId="urn:microsoft.com/office/officeart/2005/8/layout/vList2"/>
    <dgm:cxn modelId="{EDFE89B7-D4E4-41DF-823D-16A42AB87C61}" type="presParOf" srcId="{207E2E8C-FD5A-49A6-B54C-B2ECE4A14AFC}" destId="{D1668A1C-9FE5-4D70-A9F4-DB2AB2F18997}" srcOrd="3" destOrd="0" presId="urn:microsoft.com/office/officeart/2005/8/layout/vList2"/>
    <dgm:cxn modelId="{A47546A5-C285-4AE1-8D9E-4DBC7880C443}" type="presParOf" srcId="{207E2E8C-FD5A-49A6-B54C-B2ECE4A14AFC}" destId="{9E57C53E-AEA9-47FA-BE0C-F59724F58F48}" srcOrd="4" destOrd="0" presId="urn:microsoft.com/office/officeart/2005/8/layout/vList2"/>
    <dgm:cxn modelId="{E3562D24-53B9-4D2F-AAED-FC67ABD13C56}" type="presParOf" srcId="{207E2E8C-FD5A-49A6-B54C-B2ECE4A14AFC}" destId="{E90B7279-D622-4EE4-AAB8-284873D564F0}" srcOrd="5" destOrd="0" presId="urn:microsoft.com/office/officeart/2005/8/layout/vList2"/>
    <dgm:cxn modelId="{E377C423-ACD9-4819-B2C5-05FD12A22061}" type="presParOf" srcId="{207E2E8C-FD5A-49A6-B54C-B2ECE4A14AFC}" destId="{594A93F4-5461-4B7A-AB83-F803C969294D}" srcOrd="6" destOrd="0" presId="urn:microsoft.com/office/officeart/2005/8/layout/vList2"/>
    <dgm:cxn modelId="{D763064C-0C57-4EC9-85E7-4E4BE3F42D2F}" type="presParOf" srcId="{207E2E8C-FD5A-49A6-B54C-B2ECE4A14AFC}" destId="{992B473F-7AA7-49FC-B13C-E91A2DBD3817}" srcOrd="7" destOrd="0" presId="urn:microsoft.com/office/officeart/2005/8/layout/vList2"/>
    <dgm:cxn modelId="{58668235-B850-41F7-92D6-46FBE5558E05}" type="presParOf" srcId="{207E2E8C-FD5A-49A6-B54C-B2ECE4A14AFC}" destId="{43CBFFC5-951B-4421-B3F1-C496669EA52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CB9641-7624-4E4B-97D1-63A2931FB38F}" type="doc">
      <dgm:prSet loTypeId="urn:microsoft.com/office/officeart/2005/8/layout/hList2#2" loCatId="relationship" qsTypeId="urn:microsoft.com/office/officeart/2005/8/quickstyle/simple4" qsCatId="simple" csTypeId="urn:microsoft.com/office/officeart/2005/8/colors/colorful1#2" csCatId="colorful" phldr="1"/>
      <dgm:spPr/>
      <dgm:t>
        <a:bodyPr/>
        <a:lstStyle/>
        <a:p>
          <a:endParaRPr lang="en-US"/>
        </a:p>
      </dgm:t>
    </dgm:pt>
    <dgm:pt modelId="{4029F480-57C9-4A3E-A980-20D1D36946C5}">
      <dgm:prSet phldrT="[Text]" custT="1"/>
      <dgm:spPr>
        <a:scene3d>
          <a:camera prst="orthographicFront"/>
          <a:lightRig rig="threePt" dir="t"/>
        </a:scene3d>
        <a:sp3d>
          <a:bevelT/>
        </a:sp3d>
      </dgm:spPr>
      <dgm:t>
        <a:bodyPr/>
        <a:lstStyle/>
        <a:p>
          <a:r>
            <a:rPr lang="en-US" sz="1100" b="1" dirty="0" smtClean="0">
              <a:solidFill>
                <a:schemeClr val="tx1"/>
              </a:solidFill>
            </a:rPr>
            <a:t>NIEM Users’ Guide</a:t>
          </a:r>
          <a:endParaRPr lang="en-US" sz="1100" b="1" dirty="0">
            <a:solidFill>
              <a:schemeClr val="tx1"/>
            </a:solidFill>
            <a:effectLst>
              <a:outerShdw blurRad="38100" dist="38100" dir="2700000" algn="tl">
                <a:srgbClr val="000000">
                  <a:alpha val="43137"/>
                </a:srgbClr>
              </a:outerShdw>
            </a:effectLst>
          </a:endParaRPr>
        </a:p>
      </dgm:t>
    </dgm:pt>
    <dgm:pt modelId="{5DA4F5B5-1F05-4CF4-9892-039241FD3B16}" type="parTrans" cxnId="{95636997-87A0-4AD1-95D7-6F820633E262}">
      <dgm:prSet/>
      <dgm:spPr/>
      <dgm:t>
        <a:bodyPr/>
        <a:lstStyle/>
        <a:p>
          <a:endParaRPr lang="en-US" b="1">
            <a:effectLst>
              <a:outerShdw blurRad="38100" dist="38100" dir="2700000" algn="tl">
                <a:srgbClr val="000000">
                  <a:alpha val="43137"/>
                </a:srgbClr>
              </a:outerShdw>
            </a:effectLst>
          </a:endParaRPr>
        </a:p>
      </dgm:t>
    </dgm:pt>
    <dgm:pt modelId="{845D390B-1395-4ABF-94E0-77FD6A6425C8}" type="sibTrans" cxnId="{95636997-87A0-4AD1-95D7-6F820633E262}">
      <dgm:prSet/>
      <dgm:spPr/>
      <dgm:t>
        <a:bodyPr/>
        <a:lstStyle/>
        <a:p>
          <a:endParaRPr lang="en-US" b="1">
            <a:effectLst>
              <a:outerShdw blurRad="38100" dist="38100" dir="2700000" algn="tl">
                <a:srgbClr val="000000">
                  <a:alpha val="43137"/>
                </a:srgbClr>
              </a:outerShdw>
            </a:effectLst>
          </a:endParaRPr>
        </a:p>
      </dgm:t>
    </dgm:pt>
    <dgm:pt modelId="{0340137F-FC40-4D64-B14C-D6CD9E0DF7A6}">
      <dgm:prSet phldrT="[Text]" custT="1"/>
      <dgm:spPr>
        <a:scene3d>
          <a:camera prst="orthographicFront"/>
          <a:lightRig rig="threePt" dir="t"/>
        </a:scene3d>
        <a:sp3d>
          <a:bevelT/>
        </a:sp3d>
      </dgm:spPr>
      <dgm:t>
        <a:bodyPr/>
        <a:lstStyle/>
        <a:p>
          <a:r>
            <a:rPr lang="en-US" sz="1100" b="1" dirty="0" smtClean="0">
              <a:solidFill>
                <a:schemeClr val="tx1"/>
              </a:solidFill>
            </a:rPr>
            <a:t>GRA Specifications</a:t>
          </a:r>
          <a:endParaRPr lang="en-US" sz="1100" b="1" dirty="0">
            <a:solidFill>
              <a:schemeClr val="tx1"/>
            </a:solidFill>
            <a:effectLst>
              <a:outerShdw blurRad="38100" dist="38100" dir="2700000" algn="tl">
                <a:srgbClr val="000000">
                  <a:alpha val="43137"/>
                </a:srgbClr>
              </a:outerShdw>
            </a:effectLst>
          </a:endParaRPr>
        </a:p>
      </dgm:t>
    </dgm:pt>
    <dgm:pt modelId="{9350C60E-3A73-4C64-A25F-614350D866DD}" type="parTrans" cxnId="{A8460346-187D-46F5-9FF1-1F7EA95F9E1E}">
      <dgm:prSet/>
      <dgm:spPr/>
      <dgm:t>
        <a:bodyPr/>
        <a:lstStyle/>
        <a:p>
          <a:endParaRPr lang="en-US" b="1">
            <a:effectLst>
              <a:outerShdw blurRad="38100" dist="38100" dir="2700000" algn="tl">
                <a:srgbClr val="000000">
                  <a:alpha val="43137"/>
                </a:srgbClr>
              </a:outerShdw>
            </a:effectLst>
          </a:endParaRPr>
        </a:p>
      </dgm:t>
    </dgm:pt>
    <dgm:pt modelId="{F445D8AB-29D7-4AD1-9536-EEFA279E59D3}" type="sibTrans" cxnId="{A8460346-187D-46F5-9FF1-1F7EA95F9E1E}">
      <dgm:prSet/>
      <dgm:spPr/>
      <dgm:t>
        <a:bodyPr/>
        <a:lstStyle/>
        <a:p>
          <a:endParaRPr lang="en-US" b="1">
            <a:effectLst>
              <a:outerShdw blurRad="38100" dist="38100" dir="2700000" algn="tl">
                <a:srgbClr val="000000">
                  <a:alpha val="43137"/>
                </a:srgbClr>
              </a:outerShdw>
            </a:effectLst>
          </a:endParaRPr>
        </a:p>
      </dgm:t>
    </dgm:pt>
    <dgm:pt modelId="{7BC3E1A1-617D-43EB-B151-CB2693293F90}">
      <dgm:prSet phldrT="[Text]" custT="1"/>
      <dgm:spPr>
        <a:scene3d>
          <a:camera prst="orthographicFront"/>
          <a:lightRig rig="threePt" dir="t"/>
        </a:scene3d>
        <a:sp3d>
          <a:bevelT/>
        </a:sp3d>
      </dgm:spPr>
      <dgm:t>
        <a:bodyPr/>
        <a:lstStyle/>
        <a:p>
          <a:r>
            <a:rPr lang="en-US" sz="1100" b="1" dirty="0" smtClean="0">
              <a:solidFill>
                <a:schemeClr val="tx1"/>
              </a:solidFill>
              <a:effectLst>
                <a:outerShdw blurRad="38100" dist="38100" dir="2700000" algn="tl">
                  <a:srgbClr val="000000">
                    <a:alpha val="43137"/>
                  </a:srgbClr>
                </a:outerShdw>
              </a:effectLst>
            </a:rPr>
            <a:t>Privacy Policy Guidelines Templates</a:t>
          </a:r>
          <a:endParaRPr lang="en-US" sz="1100" b="1" dirty="0">
            <a:solidFill>
              <a:schemeClr val="tx1"/>
            </a:solidFill>
            <a:effectLst>
              <a:outerShdw blurRad="38100" dist="38100" dir="2700000" algn="tl">
                <a:srgbClr val="000000">
                  <a:alpha val="43137"/>
                </a:srgbClr>
              </a:outerShdw>
            </a:effectLst>
          </a:endParaRPr>
        </a:p>
      </dgm:t>
    </dgm:pt>
    <dgm:pt modelId="{FDA39B58-8C74-4201-9400-B9E83931CA6F}" type="parTrans" cxnId="{B410D6D5-CB36-425D-BA6A-820D75C1980E}">
      <dgm:prSet/>
      <dgm:spPr/>
      <dgm:t>
        <a:bodyPr/>
        <a:lstStyle/>
        <a:p>
          <a:endParaRPr lang="en-US" b="1">
            <a:effectLst>
              <a:outerShdw blurRad="38100" dist="38100" dir="2700000" algn="tl">
                <a:srgbClr val="000000">
                  <a:alpha val="43137"/>
                </a:srgbClr>
              </a:outerShdw>
            </a:effectLst>
          </a:endParaRPr>
        </a:p>
      </dgm:t>
    </dgm:pt>
    <dgm:pt modelId="{45A92B2E-B9EB-4153-9FA3-3032762FEB95}" type="sibTrans" cxnId="{B410D6D5-CB36-425D-BA6A-820D75C1980E}">
      <dgm:prSet/>
      <dgm:spPr/>
      <dgm:t>
        <a:bodyPr/>
        <a:lstStyle/>
        <a:p>
          <a:endParaRPr lang="en-US" b="1">
            <a:effectLst>
              <a:outerShdw blurRad="38100" dist="38100" dir="2700000" algn="tl">
                <a:srgbClr val="000000">
                  <a:alpha val="43137"/>
                </a:srgbClr>
              </a:outerShdw>
            </a:effectLst>
          </a:endParaRPr>
        </a:p>
      </dgm:t>
    </dgm:pt>
    <dgm:pt modelId="{7423A27E-C4C8-4F43-9220-FD3D2D0975C8}">
      <dgm:prSet phldrT="[Text]" custT="1"/>
      <dgm:spPr>
        <a:scene3d>
          <a:camera prst="orthographicFront"/>
          <a:lightRig rig="threePt" dir="t"/>
        </a:scene3d>
        <a:sp3d>
          <a:bevelT/>
        </a:sp3d>
      </dgm:spPr>
      <dgm:t>
        <a:bodyPr/>
        <a:lstStyle/>
        <a:p>
          <a:r>
            <a:rPr lang="en-US" sz="2000" b="0" dirty="0" smtClean="0">
              <a:solidFill>
                <a:schemeClr val="tx1"/>
              </a:solidFill>
              <a:effectLst>
                <a:outerShdw blurRad="38100" dist="38100" dir="2700000" algn="tl">
                  <a:srgbClr val="000000">
                    <a:alpha val="43137"/>
                  </a:srgbClr>
                </a:outerShdw>
              </a:effectLst>
              <a:latin typeface="Lucida Console" pitchFamily="49" charset="0"/>
            </a:rPr>
            <a:t>Governance</a:t>
          </a:r>
          <a:endParaRPr lang="en-US" sz="2000" b="0" dirty="0">
            <a:solidFill>
              <a:schemeClr val="tx1"/>
            </a:solidFill>
            <a:effectLst>
              <a:outerShdw blurRad="38100" dist="38100" dir="2700000" algn="tl">
                <a:srgbClr val="000000">
                  <a:alpha val="43137"/>
                </a:srgbClr>
              </a:outerShdw>
            </a:effectLst>
            <a:latin typeface="Lucida Console" pitchFamily="49" charset="0"/>
          </a:endParaRPr>
        </a:p>
      </dgm:t>
    </dgm:pt>
    <dgm:pt modelId="{A8A84D25-E7A8-4ED4-8B4C-926FE4F3C5FF}" type="parTrans" cxnId="{9E6DB547-AD72-4A1A-B9B3-706BE9D31745}">
      <dgm:prSet/>
      <dgm:spPr/>
      <dgm:t>
        <a:bodyPr/>
        <a:lstStyle/>
        <a:p>
          <a:endParaRPr lang="en-US" b="1">
            <a:effectLst>
              <a:outerShdw blurRad="38100" dist="38100" dir="2700000" algn="tl">
                <a:srgbClr val="000000">
                  <a:alpha val="43137"/>
                </a:srgbClr>
              </a:outerShdw>
            </a:effectLst>
          </a:endParaRPr>
        </a:p>
      </dgm:t>
    </dgm:pt>
    <dgm:pt modelId="{15507569-EB06-460D-83F3-8AC7D196C420}" type="sibTrans" cxnId="{9E6DB547-AD72-4A1A-B9B3-706BE9D31745}">
      <dgm:prSet/>
      <dgm:spPr/>
      <dgm:t>
        <a:bodyPr/>
        <a:lstStyle/>
        <a:p>
          <a:endParaRPr lang="en-US" b="1">
            <a:effectLst>
              <a:outerShdw blurRad="38100" dist="38100" dir="2700000" algn="tl">
                <a:srgbClr val="000000">
                  <a:alpha val="43137"/>
                </a:srgbClr>
              </a:outerShdw>
            </a:effectLst>
          </a:endParaRPr>
        </a:p>
      </dgm:t>
    </dgm:pt>
    <dgm:pt modelId="{6FCF3C26-5911-4527-A3E6-47AF1E480F85}">
      <dgm:prSet phldrT="[Text]" custT="1"/>
      <dgm:spPr>
        <a:scene3d>
          <a:camera prst="orthographicFront"/>
          <a:lightRig rig="threePt" dir="t"/>
        </a:scene3d>
        <a:sp3d>
          <a:bevelT/>
        </a:sp3d>
      </dgm:spPr>
      <dgm:t>
        <a:bodyPr/>
        <a:lstStyle/>
        <a:p>
          <a:r>
            <a:rPr lang="en-US" sz="1100" b="1" dirty="0" smtClean="0">
              <a:solidFill>
                <a:schemeClr val="tx1"/>
              </a:solidFill>
              <a:effectLst>
                <a:outerShdw blurRad="38100" dist="38100" dir="2700000" algn="tl">
                  <a:srgbClr val="000000">
                    <a:alpha val="43137"/>
                  </a:srgbClr>
                </a:outerShdw>
              </a:effectLst>
            </a:rPr>
            <a:t>Statement of Participation</a:t>
          </a:r>
          <a:endParaRPr lang="en-US" sz="1100" b="1" dirty="0">
            <a:solidFill>
              <a:schemeClr val="tx1"/>
            </a:solidFill>
            <a:effectLst>
              <a:outerShdw blurRad="38100" dist="38100" dir="2700000" algn="tl">
                <a:srgbClr val="000000">
                  <a:alpha val="43137"/>
                </a:srgbClr>
              </a:outerShdw>
            </a:effectLst>
          </a:endParaRPr>
        </a:p>
      </dgm:t>
    </dgm:pt>
    <dgm:pt modelId="{B10EC5F9-70AB-49F0-88F2-19A30A21E1B8}" type="parTrans" cxnId="{FC97741C-5A09-409B-8170-41307BC2B7CC}">
      <dgm:prSet/>
      <dgm:spPr/>
      <dgm:t>
        <a:bodyPr/>
        <a:lstStyle/>
        <a:p>
          <a:endParaRPr lang="en-US" b="1">
            <a:effectLst>
              <a:outerShdw blurRad="38100" dist="38100" dir="2700000" algn="tl">
                <a:srgbClr val="000000">
                  <a:alpha val="43137"/>
                </a:srgbClr>
              </a:outerShdw>
            </a:effectLst>
          </a:endParaRPr>
        </a:p>
      </dgm:t>
    </dgm:pt>
    <dgm:pt modelId="{B5201B9B-2045-445B-8524-3E3FF4810543}" type="sibTrans" cxnId="{FC97741C-5A09-409B-8170-41307BC2B7CC}">
      <dgm:prSet/>
      <dgm:spPr/>
      <dgm:t>
        <a:bodyPr/>
        <a:lstStyle/>
        <a:p>
          <a:endParaRPr lang="en-US" b="1">
            <a:effectLst>
              <a:outerShdw blurRad="38100" dist="38100" dir="2700000" algn="tl">
                <a:srgbClr val="000000">
                  <a:alpha val="43137"/>
                </a:srgbClr>
              </a:outerShdw>
            </a:effectLst>
          </a:endParaRPr>
        </a:p>
      </dgm:t>
    </dgm:pt>
    <dgm:pt modelId="{7CA56FF0-7C0C-4B91-86FB-44705C8AACA3}">
      <dgm:prSet phldrT="[Text]" custT="1"/>
      <dgm:spPr>
        <a:scene3d>
          <a:camera prst="orthographicFront"/>
          <a:lightRig rig="threePt" dir="t"/>
        </a:scene3d>
        <a:sp3d>
          <a:bevelT/>
        </a:sp3d>
      </dgm:spPr>
      <dgm:t>
        <a:bodyPr/>
        <a:lstStyle/>
        <a:p>
          <a:r>
            <a:rPr lang="en-US" sz="1100" b="1" dirty="0" smtClean="0">
              <a:solidFill>
                <a:schemeClr val="tx1"/>
              </a:solidFill>
              <a:effectLst>
                <a:outerShdw blurRad="38100" dist="38100" dir="2700000" algn="tl">
                  <a:srgbClr val="000000">
                    <a:alpha val="43137"/>
                  </a:srgbClr>
                </a:outerShdw>
              </a:effectLst>
            </a:rPr>
            <a:t>Service Level Agreement(s)</a:t>
          </a:r>
          <a:endParaRPr lang="en-US" sz="1100" b="1" dirty="0">
            <a:solidFill>
              <a:schemeClr val="tx1"/>
            </a:solidFill>
            <a:effectLst>
              <a:outerShdw blurRad="38100" dist="38100" dir="2700000" algn="tl">
                <a:srgbClr val="000000">
                  <a:alpha val="43137"/>
                </a:srgbClr>
              </a:outerShdw>
            </a:effectLst>
          </a:endParaRPr>
        </a:p>
      </dgm:t>
    </dgm:pt>
    <dgm:pt modelId="{759CFB76-CA0F-4280-AA88-1B02437CD3CF}" type="parTrans" cxnId="{56B10E45-7700-4004-B1DF-4164BE1E842E}">
      <dgm:prSet/>
      <dgm:spPr/>
      <dgm:t>
        <a:bodyPr/>
        <a:lstStyle/>
        <a:p>
          <a:endParaRPr lang="en-US" b="1">
            <a:effectLst>
              <a:outerShdw blurRad="38100" dist="38100" dir="2700000" algn="tl">
                <a:srgbClr val="000000">
                  <a:alpha val="43137"/>
                </a:srgbClr>
              </a:outerShdw>
            </a:effectLst>
          </a:endParaRPr>
        </a:p>
      </dgm:t>
    </dgm:pt>
    <dgm:pt modelId="{917CAB6F-B058-49D9-A687-935EF8992460}" type="sibTrans" cxnId="{56B10E45-7700-4004-B1DF-4164BE1E842E}">
      <dgm:prSet/>
      <dgm:spPr/>
      <dgm:t>
        <a:bodyPr/>
        <a:lstStyle/>
        <a:p>
          <a:endParaRPr lang="en-US" b="1">
            <a:effectLst>
              <a:outerShdw blurRad="38100" dist="38100" dir="2700000" algn="tl">
                <a:srgbClr val="000000">
                  <a:alpha val="43137"/>
                </a:srgbClr>
              </a:outerShdw>
            </a:effectLst>
          </a:endParaRPr>
        </a:p>
      </dgm:t>
    </dgm:pt>
    <dgm:pt modelId="{6E9D2560-EDF2-4A43-9187-55B2FC6CF4D6}">
      <dgm:prSet phldrT="[Text]" custT="1"/>
      <dgm:spPr>
        <a:scene3d>
          <a:camera prst="orthographicFront"/>
          <a:lightRig rig="threePt" dir="t"/>
        </a:scene3d>
        <a:sp3d>
          <a:bevelT/>
        </a:sp3d>
      </dgm:spPr>
      <dgm:t>
        <a:bodyPr/>
        <a:lstStyle/>
        <a:p>
          <a:r>
            <a:rPr lang="en-US" sz="1100" b="1" dirty="0" smtClean="0">
              <a:solidFill>
                <a:schemeClr val="tx1"/>
              </a:solidFill>
              <a:effectLst>
                <a:outerShdw blurRad="38100" dist="38100" dir="2700000" algn="tl">
                  <a:srgbClr val="000000">
                    <a:alpha val="43137"/>
                  </a:srgbClr>
                </a:outerShdw>
              </a:effectLst>
            </a:rPr>
            <a:t>National Information Exchange Model (NIEM)</a:t>
          </a:r>
          <a:endParaRPr lang="en-US" sz="1100" b="1" dirty="0">
            <a:solidFill>
              <a:schemeClr val="tx1"/>
            </a:solidFill>
            <a:effectLst>
              <a:outerShdw blurRad="38100" dist="38100" dir="2700000" algn="tl">
                <a:srgbClr val="000000">
                  <a:alpha val="43137"/>
                </a:srgbClr>
              </a:outerShdw>
            </a:effectLst>
          </a:endParaRPr>
        </a:p>
      </dgm:t>
    </dgm:pt>
    <dgm:pt modelId="{6603BD71-DE27-427B-A89E-3855A2BD7EB2}" type="parTrans" cxnId="{45B1762F-B3C5-4376-963F-90829ADF0C40}">
      <dgm:prSet/>
      <dgm:spPr/>
      <dgm:t>
        <a:bodyPr/>
        <a:lstStyle/>
        <a:p>
          <a:endParaRPr lang="en-US" b="1">
            <a:effectLst>
              <a:outerShdw blurRad="38100" dist="38100" dir="2700000" algn="tl">
                <a:srgbClr val="000000">
                  <a:alpha val="43137"/>
                </a:srgbClr>
              </a:outerShdw>
            </a:effectLst>
          </a:endParaRPr>
        </a:p>
      </dgm:t>
    </dgm:pt>
    <dgm:pt modelId="{85781796-E62D-4B35-9757-AC461BB646C9}" type="sibTrans" cxnId="{45B1762F-B3C5-4376-963F-90829ADF0C40}">
      <dgm:prSet/>
      <dgm:spPr/>
      <dgm:t>
        <a:bodyPr/>
        <a:lstStyle/>
        <a:p>
          <a:endParaRPr lang="en-US" b="1">
            <a:effectLst>
              <a:outerShdw blurRad="38100" dist="38100" dir="2700000" algn="tl">
                <a:srgbClr val="000000">
                  <a:alpha val="43137"/>
                </a:srgbClr>
              </a:outerShdw>
            </a:effectLst>
          </a:endParaRPr>
        </a:p>
      </dgm:t>
    </dgm:pt>
    <dgm:pt modelId="{1545BF63-6BC6-4A83-AA7A-9216FC0F5631}">
      <dgm:prSet phldrT="[Text]" custT="1"/>
      <dgm:spPr>
        <a:scene3d>
          <a:camera prst="orthographicFront"/>
          <a:lightRig rig="threePt" dir="t"/>
        </a:scene3d>
        <a:sp3d>
          <a:bevelT/>
        </a:sp3d>
      </dgm:spPr>
      <dgm:t>
        <a:bodyPr/>
        <a:lstStyle/>
        <a:p>
          <a:r>
            <a:rPr lang="en-US" sz="1100" b="1" dirty="0" smtClean="0">
              <a:solidFill>
                <a:schemeClr val="tx1"/>
              </a:solidFill>
              <a:effectLst>
                <a:outerShdw blurRad="38100" dist="38100" dir="2700000" algn="tl">
                  <a:srgbClr val="000000">
                    <a:alpha val="43137"/>
                  </a:srgbClr>
                </a:outerShdw>
              </a:effectLst>
            </a:rPr>
            <a:t>Global Reference Architecture (GRA)</a:t>
          </a:r>
          <a:endParaRPr lang="en-US" sz="1100" b="1" dirty="0">
            <a:solidFill>
              <a:schemeClr val="tx1"/>
            </a:solidFill>
            <a:effectLst>
              <a:outerShdw blurRad="38100" dist="38100" dir="2700000" algn="tl">
                <a:srgbClr val="000000">
                  <a:alpha val="43137"/>
                </a:srgbClr>
              </a:outerShdw>
            </a:effectLst>
          </a:endParaRPr>
        </a:p>
      </dgm:t>
    </dgm:pt>
    <dgm:pt modelId="{115234BA-B9AC-4851-B097-F802A9482225}" type="parTrans" cxnId="{B4825984-B277-4C6E-9F5A-4A6BF351DA9E}">
      <dgm:prSet/>
      <dgm:spPr/>
      <dgm:t>
        <a:bodyPr/>
        <a:lstStyle/>
        <a:p>
          <a:endParaRPr lang="en-US" b="1">
            <a:effectLst>
              <a:outerShdw blurRad="38100" dist="38100" dir="2700000" algn="tl">
                <a:srgbClr val="000000">
                  <a:alpha val="43137"/>
                </a:srgbClr>
              </a:outerShdw>
            </a:effectLst>
          </a:endParaRPr>
        </a:p>
      </dgm:t>
    </dgm:pt>
    <dgm:pt modelId="{322BDE27-180F-42C6-AF40-CDF12B9555C0}" type="sibTrans" cxnId="{B4825984-B277-4C6E-9F5A-4A6BF351DA9E}">
      <dgm:prSet/>
      <dgm:spPr/>
      <dgm:t>
        <a:bodyPr/>
        <a:lstStyle/>
        <a:p>
          <a:endParaRPr lang="en-US" b="1">
            <a:effectLst>
              <a:outerShdw blurRad="38100" dist="38100" dir="2700000" algn="tl">
                <a:srgbClr val="000000">
                  <a:alpha val="43137"/>
                </a:srgbClr>
              </a:outerShdw>
            </a:effectLst>
          </a:endParaRPr>
        </a:p>
      </dgm:t>
    </dgm:pt>
    <dgm:pt modelId="{3F6ED422-7E66-417A-BF98-6B373FE3EB6D}">
      <dgm:prSet phldrT="[Text]" custT="1"/>
      <dgm:spPr>
        <a:scene3d>
          <a:camera prst="orthographicFront"/>
          <a:lightRig rig="threePt" dir="t"/>
        </a:scene3d>
        <a:sp3d>
          <a:bevelT/>
        </a:sp3d>
      </dgm:spPr>
      <dgm:t>
        <a:bodyPr/>
        <a:lstStyle/>
        <a:p>
          <a:endParaRPr lang="en-US" sz="1100" b="1" dirty="0">
            <a:effectLst>
              <a:outerShdw blurRad="38100" dist="38100" dir="2700000" algn="tl">
                <a:srgbClr val="000000">
                  <a:alpha val="43137"/>
                </a:srgbClr>
              </a:outerShdw>
            </a:effectLst>
          </a:endParaRPr>
        </a:p>
      </dgm:t>
    </dgm:pt>
    <dgm:pt modelId="{13F208A6-CBC3-4555-A713-05873B32C444}" type="parTrans" cxnId="{351C6147-B80F-472F-8F61-9A20CD9E11F1}">
      <dgm:prSet/>
      <dgm:spPr/>
      <dgm:t>
        <a:bodyPr/>
        <a:lstStyle/>
        <a:p>
          <a:endParaRPr lang="en-US" b="1">
            <a:effectLst>
              <a:outerShdw blurRad="38100" dist="38100" dir="2700000" algn="tl">
                <a:srgbClr val="000000">
                  <a:alpha val="43137"/>
                </a:srgbClr>
              </a:outerShdw>
            </a:effectLst>
          </a:endParaRPr>
        </a:p>
      </dgm:t>
    </dgm:pt>
    <dgm:pt modelId="{7BE2AF1B-BC68-4B9F-85C4-0BE1F914F358}" type="sibTrans" cxnId="{351C6147-B80F-472F-8F61-9A20CD9E11F1}">
      <dgm:prSet/>
      <dgm:spPr/>
      <dgm:t>
        <a:bodyPr/>
        <a:lstStyle/>
        <a:p>
          <a:endParaRPr lang="en-US" b="1">
            <a:effectLst>
              <a:outerShdw blurRad="38100" dist="38100" dir="2700000" algn="tl">
                <a:srgbClr val="000000">
                  <a:alpha val="43137"/>
                </a:srgbClr>
              </a:outerShdw>
            </a:effectLst>
          </a:endParaRPr>
        </a:p>
      </dgm:t>
    </dgm:pt>
    <dgm:pt modelId="{5157EDAB-C58F-4281-9759-0C75CC02E4A6}">
      <dgm:prSet phldrT="[Text]" custT="1"/>
      <dgm:spPr>
        <a:scene3d>
          <a:camera prst="orthographicFront"/>
          <a:lightRig rig="threePt" dir="t"/>
        </a:scene3d>
        <a:sp3d>
          <a:bevelT/>
        </a:sp3d>
      </dgm:spPr>
      <dgm:t>
        <a:bodyPr/>
        <a:lstStyle/>
        <a:p>
          <a:r>
            <a:rPr lang="en-US" sz="2000" b="1" dirty="0" smtClean="0">
              <a:effectLst>
                <a:outerShdw blurRad="38100" dist="38100" dir="2700000" algn="tl">
                  <a:srgbClr val="000000">
                    <a:alpha val="43137"/>
                  </a:srgbClr>
                </a:outerShdw>
              </a:effectLst>
              <a:latin typeface="Lucida Console" pitchFamily="49" charset="0"/>
            </a:rPr>
            <a:t>Data</a:t>
          </a:r>
          <a:endParaRPr lang="en-US" sz="2000" b="1" dirty="0">
            <a:effectLst>
              <a:outerShdw blurRad="38100" dist="38100" dir="2700000" algn="tl">
                <a:srgbClr val="000000">
                  <a:alpha val="43137"/>
                </a:srgbClr>
              </a:outerShdw>
            </a:effectLst>
            <a:latin typeface="Lucida Console" pitchFamily="49" charset="0"/>
          </a:endParaRPr>
        </a:p>
      </dgm:t>
    </dgm:pt>
    <dgm:pt modelId="{50052048-5CD7-4E3C-96D8-2E5796FC74D0}" type="parTrans" cxnId="{DE373EAD-6DA4-41E6-A820-83A46604D5EB}">
      <dgm:prSet/>
      <dgm:spPr/>
      <dgm:t>
        <a:bodyPr/>
        <a:lstStyle/>
        <a:p>
          <a:endParaRPr lang="en-US" b="1">
            <a:effectLst>
              <a:outerShdw blurRad="38100" dist="38100" dir="2700000" algn="tl">
                <a:srgbClr val="000000">
                  <a:alpha val="43137"/>
                </a:srgbClr>
              </a:outerShdw>
            </a:effectLst>
          </a:endParaRPr>
        </a:p>
      </dgm:t>
    </dgm:pt>
    <dgm:pt modelId="{3A0FBCE8-60EF-48C0-8357-AF9B8D33273F}" type="sibTrans" cxnId="{DE373EAD-6DA4-41E6-A820-83A46604D5EB}">
      <dgm:prSet/>
      <dgm:spPr/>
      <dgm:t>
        <a:bodyPr/>
        <a:lstStyle/>
        <a:p>
          <a:endParaRPr lang="en-US" b="1">
            <a:effectLst>
              <a:outerShdw blurRad="38100" dist="38100" dir="2700000" algn="tl">
                <a:srgbClr val="000000">
                  <a:alpha val="43137"/>
                </a:srgbClr>
              </a:outerShdw>
            </a:effectLst>
          </a:endParaRPr>
        </a:p>
      </dgm:t>
    </dgm:pt>
    <dgm:pt modelId="{A8A7FDFD-76AB-4F44-99CD-25CB5FA2E97D}">
      <dgm:prSet phldrT="[Text]" custT="1"/>
      <dgm:spPr>
        <a:scene3d>
          <a:camera prst="orthographicFront"/>
          <a:lightRig rig="threePt" dir="t"/>
        </a:scene3d>
        <a:sp3d>
          <a:bevelT/>
        </a:sp3d>
      </dgm:spPr>
      <dgm:t>
        <a:bodyPr/>
        <a:lstStyle/>
        <a:p>
          <a:r>
            <a:rPr lang="en-US" sz="2000" b="1" dirty="0" smtClean="0">
              <a:solidFill>
                <a:schemeClr val="tx1"/>
              </a:solidFill>
              <a:effectLst>
                <a:outerShdw blurRad="38100" dist="38100" dir="2700000" algn="tl">
                  <a:srgbClr val="000000">
                    <a:alpha val="43137"/>
                  </a:srgbClr>
                </a:outerShdw>
              </a:effectLst>
              <a:latin typeface="Lucida Console" pitchFamily="49" charset="0"/>
            </a:rPr>
            <a:t>Security</a:t>
          </a:r>
          <a:endParaRPr lang="en-US" sz="2000" b="1" dirty="0">
            <a:solidFill>
              <a:schemeClr val="tx1"/>
            </a:solidFill>
            <a:effectLst>
              <a:outerShdw blurRad="38100" dist="38100" dir="2700000" algn="tl">
                <a:srgbClr val="000000">
                  <a:alpha val="43137"/>
                </a:srgbClr>
              </a:outerShdw>
            </a:effectLst>
            <a:latin typeface="Lucida Console" pitchFamily="49" charset="0"/>
          </a:endParaRPr>
        </a:p>
      </dgm:t>
    </dgm:pt>
    <dgm:pt modelId="{3E4F7BAA-D1DE-43BC-BCD8-201F0D9A8352}" type="parTrans" cxnId="{0DAD7F53-DFDE-455A-ACB0-E3ADDF33E3AC}">
      <dgm:prSet/>
      <dgm:spPr/>
      <dgm:t>
        <a:bodyPr/>
        <a:lstStyle/>
        <a:p>
          <a:endParaRPr lang="en-US" b="1">
            <a:effectLst>
              <a:outerShdw blurRad="38100" dist="38100" dir="2700000" algn="tl">
                <a:srgbClr val="000000">
                  <a:alpha val="43137"/>
                </a:srgbClr>
              </a:outerShdw>
            </a:effectLst>
          </a:endParaRPr>
        </a:p>
      </dgm:t>
    </dgm:pt>
    <dgm:pt modelId="{B3843CEF-3D0D-4E72-AF6E-3F534A618CEF}" type="sibTrans" cxnId="{0DAD7F53-DFDE-455A-ACB0-E3ADDF33E3AC}">
      <dgm:prSet/>
      <dgm:spPr/>
      <dgm:t>
        <a:bodyPr/>
        <a:lstStyle/>
        <a:p>
          <a:endParaRPr lang="en-US" b="1">
            <a:effectLst>
              <a:outerShdw blurRad="38100" dist="38100" dir="2700000" algn="tl">
                <a:srgbClr val="000000">
                  <a:alpha val="43137"/>
                </a:srgbClr>
              </a:outerShdw>
            </a:effectLst>
          </a:endParaRPr>
        </a:p>
      </dgm:t>
    </dgm:pt>
    <dgm:pt modelId="{E9A65FAF-BB3A-4514-8320-F876EDF3CF33}">
      <dgm:prSet phldrT="[Text]" custT="1"/>
      <dgm:spPr>
        <a:scene3d>
          <a:camera prst="orthographicFront"/>
          <a:lightRig rig="threePt" dir="t"/>
        </a:scene3d>
        <a:sp3d>
          <a:bevelT/>
        </a:sp3d>
      </dgm:spPr>
      <dgm:t>
        <a:bodyPr/>
        <a:lstStyle/>
        <a:p>
          <a:r>
            <a:rPr lang="en-US" sz="1100" b="1" dirty="0" smtClean="0">
              <a:solidFill>
                <a:schemeClr val="tx1"/>
              </a:solidFill>
              <a:effectLst>
                <a:outerShdw blurRad="38100" dist="38100" dir="2700000" algn="tl">
                  <a:srgbClr val="000000">
                    <a:alpha val="43137"/>
                  </a:srgbClr>
                </a:outerShdw>
              </a:effectLst>
            </a:rPr>
            <a:t>Global Federated Identity &amp; Privilege Management (GFIPM)</a:t>
          </a:r>
          <a:endParaRPr lang="en-US" sz="1100" b="1" dirty="0">
            <a:solidFill>
              <a:schemeClr val="tx1"/>
            </a:solidFill>
            <a:effectLst>
              <a:outerShdw blurRad="38100" dist="38100" dir="2700000" algn="tl">
                <a:srgbClr val="000000">
                  <a:alpha val="43137"/>
                </a:srgbClr>
              </a:outerShdw>
            </a:effectLst>
          </a:endParaRPr>
        </a:p>
      </dgm:t>
    </dgm:pt>
    <dgm:pt modelId="{672B0972-2463-49E5-A31D-87FF5E9C4BF8}" type="parTrans" cxnId="{C9EAE94C-4D0C-4309-AA66-DF36C3178EF7}">
      <dgm:prSet/>
      <dgm:spPr/>
      <dgm:t>
        <a:bodyPr/>
        <a:lstStyle/>
        <a:p>
          <a:endParaRPr lang="en-US" b="1">
            <a:effectLst>
              <a:outerShdw blurRad="38100" dist="38100" dir="2700000" algn="tl">
                <a:srgbClr val="000000">
                  <a:alpha val="43137"/>
                </a:srgbClr>
              </a:outerShdw>
            </a:effectLst>
          </a:endParaRPr>
        </a:p>
      </dgm:t>
    </dgm:pt>
    <dgm:pt modelId="{7C743F88-5A32-4E01-88C3-1F8DAFCD112A}" type="sibTrans" cxnId="{C9EAE94C-4D0C-4309-AA66-DF36C3178EF7}">
      <dgm:prSet/>
      <dgm:spPr/>
      <dgm:t>
        <a:bodyPr/>
        <a:lstStyle/>
        <a:p>
          <a:endParaRPr lang="en-US" b="1">
            <a:effectLst>
              <a:outerShdw blurRad="38100" dist="38100" dir="2700000" algn="tl">
                <a:srgbClr val="000000">
                  <a:alpha val="43137"/>
                </a:srgbClr>
              </a:outerShdw>
            </a:effectLst>
          </a:endParaRPr>
        </a:p>
      </dgm:t>
    </dgm:pt>
    <dgm:pt modelId="{C6989312-F806-44D8-A657-EBF789D5BA5C}">
      <dgm:prSet phldrT="[Text]" custT="1"/>
      <dgm:spPr>
        <a:scene3d>
          <a:camera prst="orthographicFront"/>
          <a:lightRig rig="threePt" dir="t"/>
        </a:scene3d>
        <a:sp3d>
          <a:bevelT/>
        </a:sp3d>
      </dgm:spPr>
      <dgm:t>
        <a:bodyPr/>
        <a:lstStyle/>
        <a:p>
          <a:r>
            <a:rPr lang="en-US" sz="1100" b="1" dirty="0" smtClean="0">
              <a:solidFill>
                <a:schemeClr val="tx1"/>
              </a:solidFill>
              <a:effectLst>
                <a:outerShdw blurRad="38100" dist="38100" dir="2700000" algn="tl">
                  <a:srgbClr val="000000">
                    <a:alpha val="43137"/>
                  </a:srgbClr>
                </a:outerShdw>
              </a:effectLst>
            </a:rPr>
            <a:t>Privacy Policy Technical Framework</a:t>
          </a:r>
          <a:endParaRPr lang="en-US" sz="1100" b="1" dirty="0">
            <a:solidFill>
              <a:schemeClr val="tx1"/>
            </a:solidFill>
            <a:effectLst>
              <a:outerShdw blurRad="38100" dist="38100" dir="2700000" algn="tl">
                <a:srgbClr val="000000">
                  <a:alpha val="43137"/>
                </a:srgbClr>
              </a:outerShdw>
            </a:effectLst>
          </a:endParaRPr>
        </a:p>
      </dgm:t>
    </dgm:pt>
    <dgm:pt modelId="{CF2FA89E-7E7F-41E3-98D1-72A606B57AAB}" type="sibTrans" cxnId="{6BEC4FBA-B96E-474F-AE39-F75718846095}">
      <dgm:prSet/>
      <dgm:spPr/>
      <dgm:t>
        <a:bodyPr/>
        <a:lstStyle/>
        <a:p>
          <a:endParaRPr lang="en-US" b="1">
            <a:effectLst>
              <a:outerShdw blurRad="38100" dist="38100" dir="2700000" algn="tl">
                <a:srgbClr val="000000">
                  <a:alpha val="43137"/>
                </a:srgbClr>
              </a:outerShdw>
            </a:effectLst>
          </a:endParaRPr>
        </a:p>
      </dgm:t>
    </dgm:pt>
    <dgm:pt modelId="{3C4359E6-0BCC-4E54-BACB-D3AC7ECA804B}" type="parTrans" cxnId="{6BEC4FBA-B96E-474F-AE39-F75718846095}">
      <dgm:prSet/>
      <dgm:spPr/>
      <dgm:t>
        <a:bodyPr/>
        <a:lstStyle/>
        <a:p>
          <a:endParaRPr lang="en-US" b="1">
            <a:effectLst>
              <a:outerShdw blurRad="38100" dist="38100" dir="2700000" algn="tl">
                <a:srgbClr val="000000">
                  <a:alpha val="43137"/>
                </a:srgbClr>
              </a:outerShdw>
            </a:effectLst>
          </a:endParaRPr>
        </a:p>
      </dgm:t>
    </dgm:pt>
    <dgm:pt modelId="{69E5D00F-67CA-4E46-AB0B-9274F4A783A3}">
      <dgm:prSet phldrT="[Text]" custT="1"/>
      <dgm:spPr>
        <a:scene3d>
          <a:camera prst="orthographicFront"/>
          <a:lightRig rig="threePt" dir="t"/>
        </a:scene3d>
        <a:sp3d>
          <a:bevelT/>
        </a:sp3d>
      </dgm:spPr>
      <dgm:t>
        <a:bodyPr/>
        <a:lstStyle/>
        <a:p>
          <a:r>
            <a:rPr lang="en-US" sz="2000" b="1" dirty="0" smtClean="0">
              <a:solidFill>
                <a:schemeClr val="tx1"/>
              </a:solidFill>
              <a:effectLst>
                <a:outerShdw blurRad="38100" dist="38100" dir="2700000" algn="tl">
                  <a:srgbClr val="000000">
                    <a:alpha val="43137"/>
                  </a:srgbClr>
                </a:outerShdw>
              </a:effectLst>
              <a:latin typeface="Lucida Console" pitchFamily="49" charset="0"/>
            </a:rPr>
            <a:t>Privacy</a:t>
          </a:r>
          <a:endParaRPr lang="en-US" sz="2000" b="1" dirty="0">
            <a:solidFill>
              <a:schemeClr val="tx1"/>
            </a:solidFill>
            <a:effectLst>
              <a:outerShdw blurRad="38100" dist="38100" dir="2700000" algn="tl">
                <a:srgbClr val="000000">
                  <a:alpha val="43137"/>
                </a:srgbClr>
              </a:outerShdw>
            </a:effectLst>
            <a:latin typeface="Lucida Console" pitchFamily="49" charset="0"/>
          </a:endParaRPr>
        </a:p>
      </dgm:t>
    </dgm:pt>
    <dgm:pt modelId="{58AC9439-BA66-4CC6-AAAB-2B4FFC8E7C9E}" type="parTrans" cxnId="{05FFB5FC-F1FB-4740-86D8-08965DB52604}">
      <dgm:prSet/>
      <dgm:spPr/>
      <dgm:t>
        <a:bodyPr/>
        <a:lstStyle/>
        <a:p>
          <a:endParaRPr lang="en-US"/>
        </a:p>
      </dgm:t>
    </dgm:pt>
    <dgm:pt modelId="{71B5F678-17AF-4763-9DEC-5A9780D06163}" type="sibTrans" cxnId="{05FFB5FC-F1FB-4740-86D8-08965DB52604}">
      <dgm:prSet/>
      <dgm:spPr/>
      <dgm:t>
        <a:bodyPr/>
        <a:lstStyle/>
        <a:p>
          <a:endParaRPr lang="en-US"/>
        </a:p>
      </dgm:t>
    </dgm:pt>
    <dgm:pt modelId="{45AD5E4A-4C93-4734-B6CB-5F4235ED4061}">
      <dgm:prSet phldrT="[Text]" custT="1"/>
      <dgm:spPr>
        <a:scene3d>
          <a:camera prst="orthographicFront"/>
          <a:lightRig rig="threePt" dir="t"/>
        </a:scene3d>
        <a:sp3d>
          <a:bevelT/>
        </a:sp3d>
      </dgm:spPr>
      <dgm:t>
        <a:bodyPr/>
        <a:lstStyle/>
        <a:p>
          <a:endParaRPr lang="en-US" sz="1100" b="0" dirty="0">
            <a:solidFill>
              <a:schemeClr val="tx1"/>
            </a:solidFill>
            <a:effectLst>
              <a:outerShdw blurRad="38100" dist="38100" dir="2700000" algn="tl">
                <a:srgbClr val="000000">
                  <a:alpha val="43137"/>
                </a:srgbClr>
              </a:outerShdw>
            </a:effectLst>
          </a:endParaRPr>
        </a:p>
      </dgm:t>
    </dgm:pt>
    <dgm:pt modelId="{B354D504-45AD-40DD-A02B-9A7644F57161}" type="parTrans" cxnId="{40991664-C3B5-4884-B206-A0AD9490DC06}">
      <dgm:prSet/>
      <dgm:spPr/>
      <dgm:t>
        <a:bodyPr/>
        <a:lstStyle/>
        <a:p>
          <a:endParaRPr lang="en-US"/>
        </a:p>
      </dgm:t>
    </dgm:pt>
    <dgm:pt modelId="{74AC359C-7C4C-4D33-A036-90BA371B51E9}" type="sibTrans" cxnId="{40991664-C3B5-4884-B206-A0AD9490DC06}">
      <dgm:prSet/>
      <dgm:spPr/>
      <dgm:t>
        <a:bodyPr/>
        <a:lstStyle/>
        <a:p>
          <a:endParaRPr lang="en-US"/>
        </a:p>
      </dgm:t>
    </dgm:pt>
    <dgm:pt modelId="{DE80FA79-FA80-4D68-8110-DAC25CAB281F}">
      <dgm:prSet phldrT="[Text]" custT="1"/>
      <dgm:spPr>
        <a:scene3d>
          <a:camera prst="orthographicFront"/>
          <a:lightRig rig="threePt" dir="t"/>
        </a:scene3d>
        <a:sp3d>
          <a:bevelT/>
        </a:sp3d>
      </dgm:spPr>
      <dgm:t>
        <a:bodyPr/>
        <a:lstStyle/>
        <a:p>
          <a:endParaRPr lang="en-US" sz="1100" b="0" dirty="0">
            <a:solidFill>
              <a:schemeClr val="tx1"/>
            </a:solidFill>
            <a:effectLst>
              <a:outerShdw blurRad="38100" dist="38100" dir="2700000" algn="tl">
                <a:srgbClr val="000000">
                  <a:alpha val="43137"/>
                </a:srgbClr>
              </a:outerShdw>
            </a:effectLst>
          </a:endParaRPr>
        </a:p>
      </dgm:t>
    </dgm:pt>
    <dgm:pt modelId="{D86B1F56-FF0A-4643-8079-14147610E556}" type="parTrans" cxnId="{74B0BF1F-1904-4D3D-93E2-75FC73F3BBA5}">
      <dgm:prSet/>
      <dgm:spPr/>
      <dgm:t>
        <a:bodyPr/>
        <a:lstStyle/>
        <a:p>
          <a:endParaRPr lang="en-US"/>
        </a:p>
      </dgm:t>
    </dgm:pt>
    <dgm:pt modelId="{E26A90E5-7003-4F25-BE38-793ED5E60D85}" type="sibTrans" cxnId="{74B0BF1F-1904-4D3D-93E2-75FC73F3BBA5}">
      <dgm:prSet/>
      <dgm:spPr/>
      <dgm:t>
        <a:bodyPr/>
        <a:lstStyle/>
        <a:p>
          <a:endParaRPr lang="en-US"/>
        </a:p>
      </dgm:t>
    </dgm:pt>
    <dgm:pt modelId="{BA32EA5D-97EA-4A1B-B762-DE7D732870AE}">
      <dgm:prSet phldrT="[Text]" custT="1"/>
      <dgm:spPr>
        <a:scene3d>
          <a:camera prst="orthographicFront"/>
          <a:lightRig rig="threePt" dir="t"/>
        </a:scene3d>
        <a:sp3d>
          <a:bevelT/>
        </a:sp3d>
      </dgm:spPr>
      <dgm:t>
        <a:bodyPr/>
        <a:lstStyle/>
        <a:p>
          <a:endParaRPr lang="en-US" sz="1100" b="0" dirty="0">
            <a:solidFill>
              <a:schemeClr val="tx1"/>
            </a:solidFill>
            <a:effectLst>
              <a:outerShdw blurRad="38100" dist="38100" dir="2700000" algn="tl">
                <a:srgbClr val="000000">
                  <a:alpha val="43137"/>
                </a:srgbClr>
              </a:outerShdw>
            </a:effectLst>
          </a:endParaRPr>
        </a:p>
      </dgm:t>
    </dgm:pt>
    <dgm:pt modelId="{7BA715EA-1555-48EE-9DEA-12F2A2EA84A8}" type="parTrans" cxnId="{041D9FD9-4825-4F2F-81EB-234E0A28B40A}">
      <dgm:prSet/>
      <dgm:spPr/>
      <dgm:t>
        <a:bodyPr/>
        <a:lstStyle/>
        <a:p>
          <a:endParaRPr lang="en-US"/>
        </a:p>
      </dgm:t>
    </dgm:pt>
    <dgm:pt modelId="{127873DC-AF57-4391-BD3C-C062CA0B2B99}" type="sibTrans" cxnId="{041D9FD9-4825-4F2F-81EB-234E0A28B40A}">
      <dgm:prSet/>
      <dgm:spPr/>
      <dgm:t>
        <a:bodyPr/>
        <a:lstStyle/>
        <a:p>
          <a:endParaRPr lang="en-US"/>
        </a:p>
      </dgm:t>
    </dgm:pt>
    <dgm:pt modelId="{F8738A8E-9AF5-4DD8-885A-26ABAA6171A8}">
      <dgm:prSet phldrT="[Text]" custT="1"/>
      <dgm:spPr/>
      <dgm:t>
        <a:bodyPr/>
        <a:lstStyle/>
        <a:p>
          <a:r>
            <a:rPr lang="en-US" sz="1100" b="1" dirty="0" smtClean="0">
              <a:solidFill>
                <a:schemeClr val="tx1"/>
              </a:solidFill>
            </a:rPr>
            <a:t>NIEM Naming and Design Rules (NDR)</a:t>
          </a:r>
          <a:endParaRPr lang="en-US" sz="1100" b="1" dirty="0">
            <a:solidFill>
              <a:schemeClr val="tx1"/>
            </a:solidFill>
          </a:endParaRPr>
        </a:p>
      </dgm:t>
    </dgm:pt>
    <dgm:pt modelId="{1E03AEB8-D505-4734-ADB0-BEFAE8995F9C}" type="parTrans" cxnId="{9A77CEF9-86A3-410F-B05A-CF6629859C03}">
      <dgm:prSet/>
      <dgm:spPr/>
      <dgm:t>
        <a:bodyPr/>
        <a:lstStyle/>
        <a:p>
          <a:endParaRPr lang="en-US"/>
        </a:p>
      </dgm:t>
    </dgm:pt>
    <dgm:pt modelId="{76C800D2-7783-449C-9497-DE15B89BB558}" type="sibTrans" cxnId="{9A77CEF9-86A3-410F-B05A-CF6629859C03}">
      <dgm:prSet/>
      <dgm:spPr/>
      <dgm:t>
        <a:bodyPr/>
        <a:lstStyle/>
        <a:p>
          <a:endParaRPr lang="en-US"/>
        </a:p>
      </dgm:t>
    </dgm:pt>
    <dgm:pt modelId="{F9BAA627-5222-4CF2-A23D-B9B7C82C8E5D}">
      <dgm:prSet phldrT="[Text]" custT="1"/>
      <dgm:spPr/>
      <dgm:t>
        <a:bodyPr/>
        <a:lstStyle/>
        <a:p>
          <a:r>
            <a:rPr lang="en-US" sz="1100" b="1" dirty="0" smtClean="0">
              <a:solidFill>
                <a:schemeClr val="tx1"/>
              </a:solidFill>
            </a:rPr>
            <a:t>NIEM Conformance</a:t>
          </a:r>
          <a:endParaRPr lang="en-US" sz="1100" b="1" dirty="0">
            <a:solidFill>
              <a:schemeClr val="tx1"/>
            </a:solidFill>
          </a:endParaRPr>
        </a:p>
      </dgm:t>
    </dgm:pt>
    <dgm:pt modelId="{2F01ABD0-D822-432F-8FE7-A19C09E4D321}" type="parTrans" cxnId="{38B4D2C1-B326-4DAC-874F-70C22E7B936E}">
      <dgm:prSet/>
      <dgm:spPr/>
      <dgm:t>
        <a:bodyPr/>
        <a:lstStyle/>
        <a:p>
          <a:endParaRPr lang="en-US"/>
        </a:p>
      </dgm:t>
    </dgm:pt>
    <dgm:pt modelId="{52F048D5-9A93-4349-8E4B-113BAF11BEAF}" type="sibTrans" cxnId="{38B4D2C1-B326-4DAC-874F-70C22E7B936E}">
      <dgm:prSet/>
      <dgm:spPr/>
      <dgm:t>
        <a:bodyPr/>
        <a:lstStyle/>
        <a:p>
          <a:endParaRPr lang="en-US"/>
        </a:p>
      </dgm:t>
    </dgm:pt>
    <dgm:pt modelId="{DCA1B92C-C1F9-4D88-9D6B-425E775B76CB}">
      <dgm:prSet phldrT="[Text]" custT="1"/>
      <dgm:spPr/>
      <dgm:t>
        <a:bodyPr/>
        <a:lstStyle/>
        <a:p>
          <a:r>
            <a:rPr lang="en-US" sz="1100" b="1" dirty="0" smtClean="0">
              <a:solidFill>
                <a:schemeClr val="tx1"/>
              </a:solidFill>
            </a:rPr>
            <a:t>Information Exchange Package (IEP)</a:t>
          </a:r>
          <a:endParaRPr lang="en-US" sz="1100" b="1" dirty="0">
            <a:solidFill>
              <a:schemeClr val="tx1"/>
            </a:solidFill>
          </a:endParaRPr>
        </a:p>
      </dgm:t>
    </dgm:pt>
    <dgm:pt modelId="{C805A391-3458-4277-BE29-B134E37FAD6E}" type="parTrans" cxnId="{F5146CE9-02BC-446C-B693-0037144FA918}">
      <dgm:prSet/>
      <dgm:spPr/>
      <dgm:t>
        <a:bodyPr/>
        <a:lstStyle/>
        <a:p>
          <a:endParaRPr lang="en-US"/>
        </a:p>
      </dgm:t>
    </dgm:pt>
    <dgm:pt modelId="{E245D6A5-DE07-4947-89DB-BEB377DA93B3}" type="sibTrans" cxnId="{F5146CE9-02BC-446C-B693-0037144FA918}">
      <dgm:prSet/>
      <dgm:spPr/>
      <dgm:t>
        <a:bodyPr/>
        <a:lstStyle/>
        <a:p>
          <a:endParaRPr lang="en-US"/>
        </a:p>
      </dgm:t>
    </dgm:pt>
    <dgm:pt modelId="{413707AE-1A4D-459D-9B24-C068AE1FE02A}">
      <dgm:prSet phldrT="[Text]" custT="1"/>
      <dgm:spPr/>
      <dgm:t>
        <a:bodyPr/>
        <a:lstStyle/>
        <a:p>
          <a:r>
            <a:rPr lang="en-US" sz="1100" b="1" dirty="0" smtClean="0">
              <a:solidFill>
                <a:schemeClr val="tx1"/>
              </a:solidFill>
            </a:rPr>
            <a:t>Information Exchange Package Documentation (IEPD)</a:t>
          </a:r>
          <a:endParaRPr lang="en-US" sz="1100" b="1" dirty="0">
            <a:solidFill>
              <a:schemeClr val="tx1"/>
            </a:solidFill>
          </a:endParaRPr>
        </a:p>
      </dgm:t>
    </dgm:pt>
    <dgm:pt modelId="{055D7159-C749-46E1-8DA9-7888203F9F65}" type="parTrans" cxnId="{E7406B0A-8A97-4FFE-B993-9AD32544F8EE}">
      <dgm:prSet/>
      <dgm:spPr/>
      <dgm:t>
        <a:bodyPr/>
        <a:lstStyle/>
        <a:p>
          <a:endParaRPr lang="en-US"/>
        </a:p>
      </dgm:t>
    </dgm:pt>
    <dgm:pt modelId="{A5BCB685-0037-4123-90AA-CD3F874EE48C}" type="sibTrans" cxnId="{E7406B0A-8A97-4FFE-B993-9AD32544F8EE}">
      <dgm:prSet/>
      <dgm:spPr/>
      <dgm:t>
        <a:bodyPr/>
        <a:lstStyle/>
        <a:p>
          <a:endParaRPr lang="en-US"/>
        </a:p>
      </dgm:t>
    </dgm:pt>
    <dgm:pt modelId="{93396251-07B1-4195-97EE-8E306696F3DF}">
      <dgm:prSet phldrT="[Text]" custT="1"/>
      <dgm:spPr>
        <a:scene3d>
          <a:camera prst="orthographicFront"/>
          <a:lightRig rig="threePt" dir="t"/>
        </a:scene3d>
        <a:sp3d>
          <a:bevelT/>
        </a:sp3d>
      </dgm:spPr>
      <dgm:t>
        <a:bodyPr/>
        <a:lstStyle/>
        <a:p>
          <a:r>
            <a:rPr lang="en-US" sz="2000" b="1" dirty="0" smtClean="0">
              <a:effectLst>
                <a:outerShdw blurRad="38100" dist="38100" dir="2700000" algn="tl">
                  <a:srgbClr val="000000">
                    <a:alpha val="43137"/>
                  </a:srgbClr>
                </a:outerShdw>
              </a:effectLst>
              <a:latin typeface="Lucida Console" pitchFamily="49" charset="0"/>
            </a:rPr>
            <a:t>Technology</a:t>
          </a:r>
          <a:endParaRPr lang="en-US" sz="2000" b="1" dirty="0">
            <a:effectLst>
              <a:outerShdw blurRad="38100" dist="38100" dir="2700000" algn="tl">
                <a:srgbClr val="000000">
                  <a:alpha val="43137"/>
                </a:srgbClr>
              </a:outerShdw>
            </a:effectLst>
            <a:latin typeface="Lucida Console" pitchFamily="49" charset="0"/>
          </a:endParaRPr>
        </a:p>
      </dgm:t>
    </dgm:pt>
    <dgm:pt modelId="{A18292A0-95E9-4041-A892-A2E19436CFF8}" type="sibTrans" cxnId="{2691E493-2C8B-450D-A50C-482E210AE118}">
      <dgm:prSet/>
      <dgm:spPr/>
      <dgm:t>
        <a:bodyPr/>
        <a:lstStyle/>
        <a:p>
          <a:endParaRPr lang="en-US" b="1">
            <a:effectLst>
              <a:outerShdw blurRad="38100" dist="38100" dir="2700000" algn="tl">
                <a:srgbClr val="000000">
                  <a:alpha val="43137"/>
                </a:srgbClr>
              </a:outerShdw>
            </a:effectLst>
          </a:endParaRPr>
        </a:p>
      </dgm:t>
    </dgm:pt>
    <dgm:pt modelId="{4D084D76-C75C-400F-B24D-E84160747BD0}" type="parTrans" cxnId="{2691E493-2C8B-450D-A50C-482E210AE118}">
      <dgm:prSet/>
      <dgm:spPr/>
      <dgm:t>
        <a:bodyPr/>
        <a:lstStyle/>
        <a:p>
          <a:endParaRPr lang="en-US" b="1">
            <a:effectLst>
              <a:outerShdw blurRad="38100" dist="38100" dir="2700000" algn="tl">
                <a:srgbClr val="000000">
                  <a:alpha val="43137"/>
                </a:srgbClr>
              </a:outerShdw>
            </a:effectLst>
          </a:endParaRPr>
        </a:p>
      </dgm:t>
    </dgm:pt>
    <dgm:pt modelId="{B88BC6D7-873F-4ED3-9AAA-ABE4163C2CE8}">
      <dgm:prSet phldrT="[Text]" custT="1"/>
      <dgm:spPr>
        <a:scene3d>
          <a:camera prst="orthographicFront"/>
          <a:lightRig rig="threePt" dir="t"/>
        </a:scene3d>
        <a:sp3d>
          <a:bevelT/>
        </a:sp3d>
      </dgm:spPr>
      <dgm:t>
        <a:bodyPr/>
        <a:lstStyle/>
        <a:p>
          <a:endParaRPr lang="en-US" sz="1100" b="1" dirty="0">
            <a:solidFill>
              <a:schemeClr val="tx1"/>
            </a:solidFill>
            <a:effectLst>
              <a:outerShdw blurRad="38100" dist="38100" dir="2700000" algn="tl">
                <a:srgbClr val="000000">
                  <a:alpha val="43137"/>
                </a:srgbClr>
              </a:outerShdw>
            </a:effectLst>
          </a:endParaRPr>
        </a:p>
      </dgm:t>
    </dgm:pt>
    <dgm:pt modelId="{06405D46-A03E-4F7C-9DFF-D21495D6C03D}" type="parTrans" cxnId="{CEAD735D-C6ED-49E2-BA67-BEA6ED3B90F1}">
      <dgm:prSet/>
      <dgm:spPr/>
      <dgm:t>
        <a:bodyPr/>
        <a:lstStyle/>
        <a:p>
          <a:endParaRPr lang="en-US"/>
        </a:p>
      </dgm:t>
    </dgm:pt>
    <dgm:pt modelId="{B6939ABC-05C1-4E17-A785-911785E2D73A}" type="sibTrans" cxnId="{CEAD735D-C6ED-49E2-BA67-BEA6ED3B90F1}">
      <dgm:prSet/>
      <dgm:spPr/>
      <dgm:t>
        <a:bodyPr/>
        <a:lstStyle/>
        <a:p>
          <a:endParaRPr lang="en-US"/>
        </a:p>
      </dgm:t>
    </dgm:pt>
    <dgm:pt modelId="{BA687DEF-5DF5-453C-BEDD-14BE1DDBA6F4}">
      <dgm:prSet phldrT="[Text]" custT="1"/>
      <dgm:spPr/>
      <dgm:t>
        <a:bodyPr/>
        <a:lstStyle/>
        <a:p>
          <a:endParaRPr lang="en-US" sz="1100" b="1" dirty="0">
            <a:solidFill>
              <a:schemeClr val="tx1"/>
            </a:solidFill>
          </a:endParaRPr>
        </a:p>
      </dgm:t>
    </dgm:pt>
    <dgm:pt modelId="{D372BB10-A649-48A3-AC7B-0C14514FE366}" type="parTrans" cxnId="{26DE3241-6DB2-4CA3-BFC8-61E61E824D42}">
      <dgm:prSet/>
      <dgm:spPr/>
      <dgm:t>
        <a:bodyPr/>
        <a:lstStyle/>
        <a:p>
          <a:endParaRPr lang="en-US"/>
        </a:p>
      </dgm:t>
    </dgm:pt>
    <dgm:pt modelId="{D51D1F14-6E42-43EB-B09D-56DA3F288637}" type="sibTrans" cxnId="{26DE3241-6DB2-4CA3-BFC8-61E61E824D42}">
      <dgm:prSet/>
      <dgm:spPr/>
      <dgm:t>
        <a:bodyPr/>
        <a:lstStyle/>
        <a:p>
          <a:endParaRPr lang="en-US"/>
        </a:p>
      </dgm:t>
    </dgm:pt>
    <dgm:pt modelId="{B098F073-B0FD-425A-B733-1F169BCCB028}">
      <dgm:prSet phldrT="[Text]" custT="1"/>
      <dgm:spPr/>
      <dgm:t>
        <a:bodyPr/>
        <a:lstStyle/>
        <a:p>
          <a:endParaRPr lang="en-US" sz="1100" b="1" dirty="0">
            <a:solidFill>
              <a:schemeClr val="tx1"/>
            </a:solidFill>
          </a:endParaRPr>
        </a:p>
      </dgm:t>
    </dgm:pt>
    <dgm:pt modelId="{3C4F1535-9EBC-40F0-9DB8-B9FC13EB3636}" type="parTrans" cxnId="{3F255D06-4C27-4289-A8CE-EBFECC721DFA}">
      <dgm:prSet/>
      <dgm:spPr/>
      <dgm:t>
        <a:bodyPr/>
        <a:lstStyle/>
        <a:p>
          <a:endParaRPr lang="en-US"/>
        </a:p>
      </dgm:t>
    </dgm:pt>
    <dgm:pt modelId="{9FBC00B1-C5AD-4431-AE4A-35E87ECD94B6}" type="sibTrans" cxnId="{3F255D06-4C27-4289-A8CE-EBFECC721DFA}">
      <dgm:prSet/>
      <dgm:spPr/>
      <dgm:t>
        <a:bodyPr/>
        <a:lstStyle/>
        <a:p>
          <a:endParaRPr lang="en-US"/>
        </a:p>
      </dgm:t>
    </dgm:pt>
    <dgm:pt modelId="{5DB5B065-8192-4A84-AFE1-3397236A9D13}">
      <dgm:prSet phldrT="[Text]" custT="1"/>
      <dgm:spPr/>
      <dgm:t>
        <a:bodyPr/>
        <a:lstStyle/>
        <a:p>
          <a:endParaRPr lang="en-US" sz="1100" b="1" dirty="0"/>
        </a:p>
      </dgm:t>
    </dgm:pt>
    <dgm:pt modelId="{81C5C5CB-827D-444C-A6C6-9410D529D6A9}" type="parTrans" cxnId="{8036141A-3D5B-4C3A-A668-7F0779CDD457}">
      <dgm:prSet/>
      <dgm:spPr/>
      <dgm:t>
        <a:bodyPr/>
        <a:lstStyle/>
        <a:p>
          <a:endParaRPr lang="en-US"/>
        </a:p>
      </dgm:t>
    </dgm:pt>
    <dgm:pt modelId="{15023079-04DA-42FB-883E-89C573C7B7B3}" type="sibTrans" cxnId="{8036141A-3D5B-4C3A-A668-7F0779CDD457}">
      <dgm:prSet/>
      <dgm:spPr/>
      <dgm:t>
        <a:bodyPr/>
        <a:lstStyle/>
        <a:p>
          <a:endParaRPr lang="en-US"/>
        </a:p>
      </dgm:t>
    </dgm:pt>
    <dgm:pt modelId="{E9AFF04E-BB98-4DE8-A518-2DC0414950A8}">
      <dgm:prSet custT="1"/>
      <dgm:spPr/>
      <dgm:t>
        <a:bodyPr/>
        <a:lstStyle/>
        <a:p>
          <a:r>
            <a:rPr lang="en-US" sz="1100" b="1" dirty="0" smtClean="0">
              <a:solidFill>
                <a:schemeClr val="tx1"/>
              </a:solidFill>
            </a:rPr>
            <a:t>GRA Implementation Guidelines</a:t>
          </a:r>
        </a:p>
      </dgm:t>
    </dgm:pt>
    <dgm:pt modelId="{AA6D883F-8837-4155-9423-05ED6290806B}" type="parTrans" cxnId="{E01C09B5-F79C-4552-A9AF-FBA8BA1C3DB1}">
      <dgm:prSet/>
      <dgm:spPr/>
      <dgm:t>
        <a:bodyPr/>
        <a:lstStyle/>
        <a:p>
          <a:endParaRPr lang="en-US"/>
        </a:p>
      </dgm:t>
    </dgm:pt>
    <dgm:pt modelId="{C0A2CC16-EBB0-4FF9-A8A2-E376C3CFAAAE}" type="sibTrans" cxnId="{E01C09B5-F79C-4552-A9AF-FBA8BA1C3DB1}">
      <dgm:prSet/>
      <dgm:spPr/>
      <dgm:t>
        <a:bodyPr/>
        <a:lstStyle/>
        <a:p>
          <a:endParaRPr lang="en-US"/>
        </a:p>
      </dgm:t>
    </dgm:pt>
    <dgm:pt modelId="{197A74CB-DBBC-4A4B-A0CD-4C96B456806E}">
      <dgm:prSet custT="1"/>
      <dgm:spPr/>
      <dgm:t>
        <a:bodyPr/>
        <a:lstStyle/>
        <a:p>
          <a:r>
            <a:rPr lang="en-US" sz="1100" b="1" dirty="0" smtClean="0">
              <a:solidFill>
                <a:schemeClr val="tx1"/>
              </a:solidFill>
            </a:rPr>
            <a:t>Guidelines for Identifying and Designing Services</a:t>
          </a:r>
        </a:p>
      </dgm:t>
    </dgm:pt>
    <dgm:pt modelId="{E7BB94E3-4E7E-4E59-8486-36A71D469FC7}" type="parTrans" cxnId="{088E1C26-2397-4FF2-9631-4411848E7CEC}">
      <dgm:prSet/>
      <dgm:spPr/>
      <dgm:t>
        <a:bodyPr/>
        <a:lstStyle/>
        <a:p>
          <a:endParaRPr lang="en-US"/>
        </a:p>
      </dgm:t>
    </dgm:pt>
    <dgm:pt modelId="{A5FBF768-269F-4D49-A9AB-00D4C1C72B8E}" type="sibTrans" cxnId="{088E1C26-2397-4FF2-9631-4411848E7CEC}">
      <dgm:prSet/>
      <dgm:spPr/>
      <dgm:t>
        <a:bodyPr/>
        <a:lstStyle/>
        <a:p>
          <a:endParaRPr lang="en-US"/>
        </a:p>
      </dgm:t>
    </dgm:pt>
    <dgm:pt modelId="{F4562632-BA1B-4626-BB12-A0F408D09412}">
      <dgm:prSet custT="1"/>
      <dgm:spPr/>
      <dgm:t>
        <a:bodyPr/>
        <a:lstStyle/>
        <a:p>
          <a:r>
            <a:rPr lang="en-US" sz="1100" b="1" dirty="0" smtClean="0">
              <a:solidFill>
                <a:schemeClr val="tx1"/>
              </a:solidFill>
            </a:rPr>
            <a:t>GRA Execution Context Guidelines</a:t>
          </a:r>
        </a:p>
      </dgm:t>
    </dgm:pt>
    <dgm:pt modelId="{F8E8AC48-8347-446E-97CD-D0823AF1BF0C}" type="parTrans" cxnId="{381C2DE9-03B0-4D44-8EF6-430D8458E29C}">
      <dgm:prSet/>
      <dgm:spPr/>
      <dgm:t>
        <a:bodyPr/>
        <a:lstStyle/>
        <a:p>
          <a:endParaRPr lang="en-US"/>
        </a:p>
      </dgm:t>
    </dgm:pt>
    <dgm:pt modelId="{42966524-A20C-4052-B524-2CB8710A6D23}" type="sibTrans" cxnId="{381C2DE9-03B0-4D44-8EF6-430D8458E29C}">
      <dgm:prSet/>
      <dgm:spPr/>
      <dgm:t>
        <a:bodyPr/>
        <a:lstStyle/>
        <a:p>
          <a:endParaRPr lang="en-US"/>
        </a:p>
      </dgm:t>
    </dgm:pt>
    <dgm:pt modelId="{AB67AB0A-8EF7-416F-AA4A-E74B753FE8E8}">
      <dgm:prSet custT="1"/>
      <dgm:spPr/>
      <dgm:t>
        <a:bodyPr/>
        <a:lstStyle/>
        <a:p>
          <a:r>
            <a:rPr lang="en-US" sz="1100" b="1" dirty="0" smtClean="0">
              <a:solidFill>
                <a:schemeClr val="tx1"/>
              </a:solidFill>
            </a:rPr>
            <a:t>GRA Service Interaction Profiles</a:t>
          </a:r>
        </a:p>
      </dgm:t>
    </dgm:pt>
    <dgm:pt modelId="{0A41CD35-CD30-4CD5-8372-CD461ABF6B44}" type="parTrans" cxnId="{EA60A412-7794-473F-B684-2DF579F94218}">
      <dgm:prSet/>
      <dgm:spPr/>
      <dgm:t>
        <a:bodyPr/>
        <a:lstStyle/>
        <a:p>
          <a:endParaRPr lang="en-US"/>
        </a:p>
      </dgm:t>
    </dgm:pt>
    <dgm:pt modelId="{D2273CDD-C15C-4550-B0D7-383DD96232D8}" type="sibTrans" cxnId="{EA60A412-7794-473F-B684-2DF579F94218}">
      <dgm:prSet/>
      <dgm:spPr/>
      <dgm:t>
        <a:bodyPr/>
        <a:lstStyle/>
        <a:p>
          <a:endParaRPr lang="en-US"/>
        </a:p>
      </dgm:t>
    </dgm:pt>
    <dgm:pt modelId="{8EC4434E-7A02-497B-952C-3EE09F254D98}">
      <dgm:prSet phldrT="[Text]" custT="1"/>
      <dgm:spPr>
        <a:scene3d>
          <a:camera prst="orthographicFront"/>
          <a:lightRig rig="threePt" dir="t"/>
        </a:scene3d>
        <a:sp3d>
          <a:bevelT/>
        </a:sp3d>
      </dgm:spPr>
      <dgm:t>
        <a:bodyPr/>
        <a:lstStyle/>
        <a:p>
          <a:endParaRPr lang="en-US" sz="1100" b="1" dirty="0">
            <a:solidFill>
              <a:schemeClr val="tx1"/>
            </a:solidFill>
            <a:effectLst>
              <a:outerShdw blurRad="38100" dist="38100" dir="2700000" algn="tl">
                <a:srgbClr val="000000">
                  <a:alpha val="43137"/>
                </a:srgbClr>
              </a:outerShdw>
            </a:effectLst>
          </a:endParaRPr>
        </a:p>
      </dgm:t>
    </dgm:pt>
    <dgm:pt modelId="{BAAC9563-644B-4619-BFC0-ADAAAE60BE2B}" type="parTrans" cxnId="{49A5DB2F-EB0C-4873-98D1-50A674D7F86C}">
      <dgm:prSet/>
      <dgm:spPr/>
      <dgm:t>
        <a:bodyPr/>
        <a:lstStyle/>
        <a:p>
          <a:endParaRPr lang="en-US"/>
        </a:p>
      </dgm:t>
    </dgm:pt>
    <dgm:pt modelId="{D3AFD4C1-0645-4A23-9845-B84E7C3ED071}" type="sibTrans" cxnId="{49A5DB2F-EB0C-4873-98D1-50A674D7F86C}">
      <dgm:prSet/>
      <dgm:spPr/>
      <dgm:t>
        <a:bodyPr/>
        <a:lstStyle/>
        <a:p>
          <a:endParaRPr lang="en-US"/>
        </a:p>
      </dgm:t>
    </dgm:pt>
    <dgm:pt modelId="{4C920A3D-FD52-46D8-B192-5033AB9B7C2C}">
      <dgm:prSet custT="1"/>
      <dgm:spPr/>
      <dgm:t>
        <a:bodyPr/>
        <a:lstStyle/>
        <a:p>
          <a:endParaRPr lang="en-US" sz="1100" b="1" dirty="0" smtClean="0">
            <a:solidFill>
              <a:schemeClr val="tx1"/>
            </a:solidFill>
          </a:endParaRPr>
        </a:p>
      </dgm:t>
    </dgm:pt>
    <dgm:pt modelId="{1B7BF68C-3231-4A8D-869A-81C9B0B7CE56}" type="parTrans" cxnId="{911AB151-D1D3-4FC4-984F-F5BFF5A83CA1}">
      <dgm:prSet/>
      <dgm:spPr/>
      <dgm:t>
        <a:bodyPr/>
        <a:lstStyle/>
        <a:p>
          <a:endParaRPr lang="en-US"/>
        </a:p>
      </dgm:t>
    </dgm:pt>
    <dgm:pt modelId="{4520057E-03A8-405A-803D-ED5A381CCD02}" type="sibTrans" cxnId="{911AB151-D1D3-4FC4-984F-F5BFF5A83CA1}">
      <dgm:prSet/>
      <dgm:spPr/>
      <dgm:t>
        <a:bodyPr/>
        <a:lstStyle/>
        <a:p>
          <a:endParaRPr lang="en-US"/>
        </a:p>
      </dgm:t>
    </dgm:pt>
    <dgm:pt modelId="{76CD4A35-25FF-42C1-AB99-806D9CFA13FF}">
      <dgm:prSet custT="1"/>
      <dgm:spPr/>
      <dgm:t>
        <a:bodyPr/>
        <a:lstStyle/>
        <a:p>
          <a:endParaRPr lang="en-US" sz="1100" b="1" dirty="0" smtClean="0">
            <a:solidFill>
              <a:schemeClr val="tx1"/>
            </a:solidFill>
          </a:endParaRPr>
        </a:p>
      </dgm:t>
    </dgm:pt>
    <dgm:pt modelId="{C6E40832-D550-4DD7-A81D-495D930062AB}" type="parTrans" cxnId="{5B073CCC-6D69-47C1-8E2A-86F64C51AB6B}">
      <dgm:prSet/>
      <dgm:spPr/>
      <dgm:t>
        <a:bodyPr/>
        <a:lstStyle/>
        <a:p>
          <a:endParaRPr lang="en-US"/>
        </a:p>
      </dgm:t>
    </dgm:pt>
    <dgm:pt modelId="{75C193F7-E8A6-4F92-8A54-4DE45FFF12EB}" type="sibTrans" cxnId="{5B073CCC-6D69-47C1-8E2A-86F64C51AB6B}">
      <dgm:prSet/>
      <dgm:spPr/>
      <dgm:t>
        <a:bodyPr/>
        <a:lstStyle/>
        <a:p>
          <a:endParaRPr lang="en-US"/>
        </a:p>
      </dgm:t>
    </dgm:pt>
    <dgm:pt modelId="{34464BC2-EC59-44B4-AEE3-5A3CC5B1E9FF}">
      <dgm:prSet custT="1"/>
      <dgm:spPr/>
      <dgm:t>
        <a:bodyPr/>
        <a:lstStyle/>
        <a:p>
          <a:endParaRPr lang="en-US" sz="1100" b="1" dirty="0" smtClean="0">
            <a:solidFill>
              <a:schemeClr val="tx1"/>
            </a:solidFill>
          </a:endParaRPr>
        </a:p>
      </dgm:t>
    </dgm:pt>
    <dgm:pt modelId="{3B9C8840-E70A-4CFC-A2C4-7C52754477D2}" type="parTrans" cxnId="{75FE5298-E409-42A0-AB94-92308C14DA95}">
      <dgm:prSet/>
      <dgm:spPr/>
      <dgm:t>
        <a:bodyPr/>
        <a:lstStyle/>
        <a:p>
          <a:endParaRPr lang="en-US"/>
        </a:p>
      </dgm:t>
    </dgm:pt>
    <dgm:pt modelId="{E3A19D93-B60B-402A-BAD2-7C1E3DD3FE61}" type="sibTrans" cxnId="{75FE5298-E409-42A0-AB94-92308C14DA95}">
      <dgm:prSet/>
      <dgm:spPr/>
      <dgm:t>
        <a:bodyPr/>
        <a:lstStyle/>
        <a:p>
          <a:endParaRPr lang="en-US"/>
        </a:p>
      </dgm:t>
    </dgm:pt>
    <dgm:pt modelId="{F9962119-818D-4B99-99E4-3D06D6F610A1}">
      <dgm:prSet phldrT="[Text]" custT="1"/>
      <dgm:spPr>
        <a:scene3d>
          <a:camera prst="orthographicFront"/>
          <a:lightRig rig="threePt" dir="t"/>
        </a:scene3d>
        <a:sp3d>
          <a:bevelT/>
        </a:sp3d>
      </dgm:spPr>
      <dgm:t>
        <a:bodyPr/>
        <a:lstStyle/>
        <a:p>
          <a:endParaRPr lang="en-US" sz="1100" b="1" dirty="0">
            <a:effectLst>
              <a:outerShdw blurRad="38100" dist="38100" dir="2700000" algn="tl">
                <a:srgbClr val="000000">
                  <a:alpha val="43137"/>
                </a:srgbClr>
              </a:outerShdw>
            </a:effectLst>
          </a:endParaRPr>
        </a:p>
      </dgm:t>
    </dgm:pt>
    <dgm:pt modelId="{D7E61888-8D88-4209-AE83-D1FEF7AD08CD}" type="parTrans" cxnId="{F63B1249-47AE-41E1-A36C-CDFCB7429E01}">
      <dgm:prSet/>
      <dgm:spPr/>
      <dgm:t>
        <a:bodyPr/>
        <a:lstStyle/>
        <a:p>
          <a:endParaRPr lang="en-US"/>
        </a:p>
      </dgm:t>
    </dgm:pt>
    <dgm:pt modelId="{3914912F-162A-4111-A797-6CCFA9BD507D}" type="sibTrans" cxnId="{F63B1249-47AE-41E1-A36C-CDFCB7429E01}">
      <dgm:prSet/>
      <dgm:spPr/>
      <dgm:t>
        <a:bodyPr/>
        <a:lstStyle/>
        <a:p>
          <a:endParaRPr lang="en-US"/>
        </a:p>
      </dgm:t>
    </dgm:pt>
    <dgm:pt modelId="{C5389AE3-A64B-44EF-9FBE-0228B8006B51}">
      <dgm:prSet phldrT="[Text]" custT="1"/>
      <dgm:spPr>
        <a:scene3d>
          <a:camera prst="orthographicFront"/>
          <a:lightRig rig="threePt" dir="t"/>
        </a:scene3d>
        <a:sp3d>
          <a:bevelT/>
        </a:sp3d>
      </dgm:spPr>
      <dgm:t>
        <a:bodyPr/>
        <a:lstStyle/>
        <a:p>
          <a:r>
            <a:rPr lang="en-US" sz="1100" b="1" dirty="0" smtClean="0">
              <a:solidFill>
                <a:schemeClr val="tx1"/>
              </a:solidFill>
              <a:effectLst>
                <a:outerShdw blurRad="38100" dist="38100" dir="2700000" algn="tl">
                  <a:srgbClr val="000000">
                    <a:alpha val="43137"/>
                  </a:srgbClr>
                </a:outerShdw>
              </a:effectLst>
            </a:rPr>
            <a:t>Privacy and Civil Liberties Impact Assessment Templates</a:t>
          </a:r>
          <a:endParaRPr lang="en-US" sz="1100" b="1" dirty="0">
            <a:solidFill>
              <a:schemeClr val="tx1"/>
            </a:solidFill>
            <a:effectLst>
              <a:outerShdw blurRad="38100" dist="38100" dir="2700000" algn="tl">
                <a:srgbClr val="000000">
                  <a:alpha val="43137"/>
                </a:srgbClr>
              </a:outerShdw>
            </a:effectLst>
          </a:endParaRPr>
        </a:p>
      </dgm:t>
    </dgm:pt>
    <dgm:pt modelId="{C24D0F73-EEA8-4752-9379-86245B8BEA60}" type="parTrans" cxnId="{89D65891-79E1-451F-B705-310FE35F3A18}">
      <dgm:prSet/>
      <dgm:spPr/>
      <dgm:t>
        <a:bodyPr/>
        <a:lstStyle/>
        <a:p>
          <a:endParaRPr lang="en-US"/>
        </a:p>
      </dgm:t>
    </dgm:pt>
    <dgm:pt modelId="{C2A15C13-A4EC-4870-80AE-F9513800D380}" type="sibTrans" cxnId="{89D65891-79E1-451F-B705-310FE35F3A18}">
      <dgm:prSet/>
      <dgm:spPr/>
      <dgm:t>
        <a:bodyPr/>
        <a:lstStyle/>
        <a:p>
          <a:endParaRPr lang="en-US"/>
        </a:p>
      </dgm:t>
    </dgm:pt>
    <dgm:pt modelId="{D1EEF482-6C08-4727-857A-A564C51F06B0}">
      <dgm:prSet phldrT="[Text]" custT="1"/>
      <dgm:spPr>
        <a:scene3d>
          <a:camera prst="orthographicFront"/>
          <a:lightRig rig="threePt" dir="t"/>
        </a:scene3d>
        <a:sp3d>
          <a:bevelT/>
        </a:sp3d>
      </dgm:spPr>
      <dgm:t>
        <a:bodyPr/>
        <a:lstStyle/>
        <a:p>
          <a:endParaRPr lang="en-US" sz="1100" b="0" dirty="0">
            <a:solidFill>
              <a:schemeClr val="tx1"/>
            </a:solidFill>
            <a:effectLst>
              <a:outerShdw blurRad="38100" dist="38100" dir="2700000" algn="tl">
                <a:srgbClr val="000000">
                  <a:alpha val="43137"/>
                </a:srgbClr>
              </a:outerShdw>
            </a:effectLst>
          </a:endParaRPr>
        </a:p>
      </dgm:t>
    </dgm:pt>
    <dgm:pt modelId="{95F5F015-DADA-47F9-9CC0-1118C2275560}" type="parTrans" cxnId="{4A433391-ADB9-4099-B550-EC43AF81328A}">
      <dgm:prSet/>
      <dgm:spPr/>
      <dgm:t>
        <a:bodyPr/>
        <a:lstStyle/>
        <a:p>
          <a:endParaRPr lang="en-US"/>
        </a:p>
      </dgm:t>
    </dgm:pt>
    <dgm:pt modelId="{EC384C51-BD87-4652-8F7B-7808A49B9278}" type="sibTrans" cxnId="{4A433391-ADB9-4099-B550-EC43AF81328A}">
      <dgm:prSet/>
      <dgm:spPr/>
      <dgm:t>
        <a:bodyPr/>
        <a:lstStyle/>
        <a:p>
          <a:endParaRPr lang="en-US"/>
        </a:p>
      </dgm:t>
    </dgm:pt>
    <dgm:pt modelId="{35028EC4-5D71-47D5-9A1C-3765786A62BE}">
      <dgm:prSet phldrT="[Text]" custT="1"/>
      <dgm:spPr>
        <a:scene3d>
          <a:camera prst="orthographicFront"/>
          <a:lightRig rig="threePt" dir="t"/>
        </a:scene3d>
        <a:sp3d>
          <a:bevelT/>
        </a:sp3d>
      </dgm:spPr>
      <dgm:t>
        <a:bodyPr/>
        <a:lstStyle/>
        <a:p>
          <a:r>
            <a:rPr lang="en-US" sz="1100" b="1" dirty="0" smtClean="0">
              <a:solidFill>
                <a:schemeClr val="tx1"/>
              </a:solidFill>
            </a:rPr>
            <a:t>GFIPM Metadata Specification</a:t>
          </a:r>
          <a:endParaRPr lang="en-US" sz="1100" b="1" dirty="0">
            <a:solidFill>
              <a:schemeClr val="tx1"/>
            </a:solidFill>
            <a:effectLst>
              <a:outerShdw blurRad="38100" dist="38100" dir="2700000" algn="tl">
                <a:srgbClr val="000000">
                  <a:alpha val="43137"/>
                </a:srgbClr>
              </a:outerShdw>
            </a:effectLst>
          </a:endParaRPr>
        </a:p>
      </dgm:t>
    </dgm:pt>
    <dgm:pt modelId="{22E40F1E-EB50-4480-A7FC-AFD877DDE3EF}" type="parTrans" cxnId="{65A91E79-5E07-4414-9564-E6A658CD1D79}">
      <dgm:prSet/>
      <dgm:spPr/>
      <dgm:t>
        <a:bodyPr/>
        <a:lstStyle/>
        <a:p>
          <a:endParaRPr lang="en-US"/>
        </a:p>
      </dgm:t>
    </dgm:pt>
    <dgm:pt modelId="{5FB3116F-7DB7-4444-BE41-5C74B63806D5}" type="sibTrans" cxnId="{65A91E79-5E07-4414-9564-E6A658CD1D79}">
      <dgm:prSet/>
      <dgm:spPr/>
      <dgm:t>
        <a:bodyPr/>
        <a:lstStyle/>
        <a:p>
          <a:endParaRPr lang="en-US"/>
        </a:p>
      </dgm:t>
    </dgm:pt>
    <dgm:pt modelId="{A3B3760B-2C93-4DFD-B8C3-4CE24C83902D}">
      <dgm:prSet phldrT="[Text]" custT="1"/>
      <dgm:spPr>
        <a:scene3d>
          <a:camera prst="orthographicFront"/>
          <a:lightRig rig="threePt" dir="t"/>
        </a:scene3d>
        <a:sp3d>
          <a:bevelT/>
        </a:sp3d>
      </dgm:spPr>
      <dgm:t>
        <a:bodyPr/>
        <a:lstStyle/>
        <a:p>
          <a:endParaRPr lang="en-US" sz="1100" b="1" dirty="0">
            <a:solidFill>
              <a:schemeClr val="tx1"/>
            </a:solidFill>
            <a:effectLst>
              <a:outerShdw blurRad="38100" dist="38100" dir="2700000" algn="tl">
                <a:srgbClr val="000000">
                  <a:alpha val="43137"/>
                </a:srgbClr>
              </a:outerShdw>
            </a:effectLst>
          </a:endParaRPr>
        </a:p>
      </dgm:t>
    </dgm:pt>
    <dgm:pt modelId="{946ECBCE-0C8E-44EC-9182-CC685549BC1A}" type="parTrans" cxnId="{5227F4D6-37ED-4F8C-88A1-E217068455E3}">
      <dgm:prSet/>
      <dgm:spPr/>
      <dgm:t>
        <a:bodyPr/>
        <a:lstStyle/>
        <a:p>
          <a:endParaRPr lang="en-US"/>
        </a:p>
      </dgm:t>
    </dgm:pt>
    <dgm:pt modelId="{B8EC0DA9-C433-4414-8B5E-6DC11E5C9EE2}" type="sibTrans" cxnId="{5227F4D6-37ED-4F8C-88A1-E217068455E3}">
      <dgm:prSet/>
      <dgm:spPr/>
      <dgm:t>
        <a:bodyPr/>
        <a:lstStyle/>
        <a:p>
          <a:endParaRPr lang="en-US"/>
        </a:p>
      </dgm:t>
    </dgm:pt>
    <dgm:pt modelId="{EC96F4B3-6834-4DCE-B748-30C0490E7F54}">
      <dgm:prSet phldrT="[Text]" custT="1"/>
      <dgm:spPr>
        <a:scene3d>
          <a:camera prst="orthographicFront"/>
          <a:lightRig rig="threePt" dir="t"/>
        </a:scene3d>
        <a:sp3d>
          <a:bevelT/>
        </a:sp3d>
      </dgm:spPr>
      <dgm:t>
        <a:bodyPr/>
        <a:lstStyle/>
        <a:p>
          <a:r>
            <a:rPr lang="en-US" sz="1100" b="1" dirty="0" smtClean="0">
              <a:solidFill>
                <a:schemeClr val="tx1"/>
              </a:solidFill>
              <a:effectLst>
                <a:outerShdw blurRad="38100" dist="38100" dir="2700000" algn="tl">
                  <a:srgbClr val="000000">
                    <a:alpha val="43137"/>
                  </a:srgbClr>
                </a:outerShdw>
              </a:effectLst>
            </a:rPr>
            <a:t>GFIPM </a:t>
          </a:r>
          <a:r>
            <a:rPr lang="en-US" sz="1100" b="1" dirty="0" smtClean="0">
              <a:solidFill>
                <a:schemeClr val="tx1"/>
              </a:solidFill>
            </a:rPr>
            <a:t>Operational Policies and Procedures </a:t>
          </a:r>
          <a:endParaRPr lang="en-US" sz="1100" b="1" dirty="0">
            <a:solidFill>
              <a:schemeClr val="tx1"/>
            </a:solidFill>
            <a:effectLst>
              <a:outerShdw blurRad="38100" dist="38100" dir="2700000" algn="tl">
                <a:srgbClr val="000000">
                  <a:alpha val="43137"/>
                </a:srgbClr>
              </a:outerShdw>
            </a:effectLst>
          </a:endParaRPr>
        </a:p>
      </dgm:t>
    </dgm:pt>
    <dgm:pt modelId="{ACA59CE4-93CB-4831-B8D1-04E59F0C3128}" type="parTrans" cxnId="{24571E02-8044-412C-ADCD-1288DB761A47}">
      <dgm:prSet/>
      <dgm:spPr/>
      <dgm:t>
        <a:bodyPr/>
        <a:lstStyle/>
        <a:p>
          <a:endParaRPr lang="en-US"/>
        </a:p>
      </dgm:t>
    </dgm:pt>
    <dgm:pt modelId="{43C23468-3161-410A-B99A-B89246C00434}" type="sibTrans" cxnId="{24571E02-8044-412C-ADCD-1288DB761A47}">
      <dgm:prSet/>
      <dgm:spPr/>
      <dgm:t>
        <a:bodyPr/>
        <a:lstStyle/>
        <a:p>
          <a:endParaRPr lang="en-US"/>
        </a:p>
      </dgm:t>
    </dgm:pt>
    <dgm:pt modelId="{040747DE-F2F6-4323-A911-EAB64A8A76FD}">
      <dgm:prSet phldrT="[Text]" custT="1"/>
      <dgm:spPr>
        <a:scene3d>
          <a:camera prst="orthographicFront"/>
          <a:lightRig rig="threePt" dir="t"/>
        </a:scene3d>
        <a:sp3d>
          <a:bevelT/>
        </a:sp3d>
      </dgm:spPr>
      <dgm:t>
        <a:bodyPr/>
        <a:lstStyle/>
        <a:p>
          <a:endParaRPr lang="en-US" sz="1100" b="0" dirty="0">
            <a:solidFill>
              <a:schemeClr val="tx1"/>
            </a:solidFill>
            <a:effectLst>
              <a:outerShdw blurRad="38100" dist="38100" dir="2700000" algn="tl">
                <a:srgbClr val="000000">
                  <a:alpha val="43137"/>
                </a:srgbClr>
              </a:outerShdw>
            </a:effectLst>
          </a:endParaRPr>
        </a:p>
      </dgm:t>
    </dgm:pt>
    <dgm:pt modelId="{386B0C86-8894-4E21-918D-F80D354E5C97}" type="parTrans" cxnId="{F8566E74-10D7-408A-8D74-A14E40F9C365}">
      <dgm:prSet/>
      <dgm:spPr/>
      <dgm:t>
        <a:bodyPr/>
        <a:lstStyle/>
        <a:p>
          <a:endParaRPr lang="en-US"/>
        </a:p>
      </dgm:t>
    </dgm:pt>
    <dgm:pt modelId="{A596E257-F3E9-4075-AA6C-08B7AC0E9B50}" type="sibTrans" cxnId="{F8566E74-10D7-408A-8D74-A14E40F9C365}">
      <dgm:prSet/>
      <dgm:spPr/>
      <dgm:t>
        <a:bodyPr/>
        <a:lstStyle/>
        <a:p>
          <a:endParaRPr lang="en-US"/>
        </a:p>
      </dgm:t>
    </dgm:pt>
    <dgm:pt modelId="{B1E6BE6F-EF7B-44FE-9E70-1FCB7B7EB717}">
      <dgm:prSet phldrT="[Text]" custT="1"/>
      <dgm:spPr>
        <a:scene3d>
          <a:camera prst="orthographicFront"/>
          <a:lightRig rig="threePt" dir="t"/>
        </a:scene3d>
        <a:sp3d>
          <a:bevelT/>
        </a:sp3d>
      </dgm:spPr>
      <dgm:t>
        <a:bodyPr/>
        <a:lstStyle/>
        <a:p>
          <a:r>
            <a:rPr lang="en-US" sz="1100" b="1" dirty="0" smtClean="0">
              <a:solidFill>
                <a:schemeClr val="tx1"/>
              </a:solidFill>
              <a:effectLst>
                <a:outerShdw blurRad="38100" dist="38100" dir="2700000" algn="tl">
                  <a:srgbClr val="000000">
                    <a:alpha val="43137"/>
                  </a:srgbClr>
                </a:outerShdw>
              </a:effectLst>
            </a:rPr>
            <a:t>GFIPM </a:t>
          </a:r>
          <a:r>
            <a:rPr lang="en-US" sz="1100" b="1" dirty="0" smtClean="0">
              <a:solidFill>
                <a:schemeClr val="tx1"/>
              </a:solidFill>
            </a:rPr>
            <a:t>Governance Guidelines </a:t>
          </a:r>
          <a:endParaRPr lang="en-US" sz="1100" b="1" dirty="0">
            <a:solidFill>
              <a:schemeClr val="tx1"/>
            </a:solidFill>
            <a:effectLst>
              <a:outerShdw blurRad="38100" dist="38100" dir="2700000" algn="tl">
                <a:srgbClr val="000000">
                  <a:alpha val="43137"/>
                </a:srgbClr>
              </a:outerShdw>
            </a:effectLst>
          </a:endParaRPr>
        </a:p>
      </dgm:t>
    </dgm:pt>
    <dgm:pt modelId="{567BA5BE-092E-4DB3-B263-15E64C64F641}" type="parTrans" cxnId="{B172683F-C247-4DAC-ADC3-973B258675D1}">
      <dgm:prSet/>
      <dgm:spPr/>
      <dgm:t>
        <a:bodyPr/>
        <a:lstStyle/>
        <a:p>
          <a:endParaRPr lang="en-US"/>
        </a:p>
      </dgm:t>
    </dgm:pt>
    <dgm:pt modelId="{CAB71487-251C-4146-B229-CBBE41C2392F}" type="sibTrans" cxnId="{B172683F-C247-4DAC-ADC3-973B258675D1}">
      <dgm:prSet/>
      <dgm:spPr/>
      <dgm:t>
        <a:bodyPr/>
        <a:lstStyle/>
        <a:p>
          <a:endParaRPr lang="en-US"/>
        </a:p>
      </dgm:t>
    </dgm:pt>
    <dgm:pt modelId="{69C2BC04-E754-47E8-AFEC-39E0CF4AC58A}">
      <dgm:prSet phldrT="[Text]" custT="1"/>
      <dgm:spPr>
        <a:scene3d>
          <a:camera prst="orthographicFront"/>
          <a:lightRig rig="threePt" dir="t"/>
        </a:scene3d>
        <a:sp3d>
          <a:bevelT/>
        </a:sp3d>
      </dgm:spPr>
      <dgm:t>
        <a:bodyPr/>
        <a:lstStyle/>
        <a:p>
          <a:endParaRPr lang="en-US" sz="1100" b="0" dirty="0">
            <a:solidFill>
              <a:schemeClr val="tx1"/>
            </a:solidFill>
            <a:effectLst>
              <a:outerShdw blurRad="38100" dist="38100" dir="2700000" algn="tl">
                <a:srgbClr val="000000">
                  <a:alpha val="43137"/>
                </a:srgbClr>
              </a:outerShdw>
            </a:effectLst>
          </a:endParaRPr>
        </a:p>
      </dgm:t>
    </dgm:pt>
    <dgm:pt modelId="{510F70B6-7C1A-4114-8144-4E25F0839BEA}" type="parTrans" cxnId="{E1DDED99-62ED-437F-BFEE-D7501EE1AE3B}">
      <dgm:prSet/>
      <dgm:spPr/>
      <dgm:t>
        <a:bodyPr/>
        <a:lstStyle/>
        <a:p>
          <a:endParaRPr lang="en-US"/>
        </a:p>
      </dgm:t>
    </dgm:pt>
    <dgm:pt modelId="{DBA4DECA-C43C-489C-A60B-7E2719252E9F}" type="sibTrans" cxnId="{E1DDED99-62ED-437F-BFEE-D7501EE1AE3B}">
      <dgm:prSet/>
      <dgm:spPr/>
      <dgm:t>
        <a:bodyPr/>
        <a:lstStyle/>
        <a:p>
          <a:endParaRPr lang="en-US"/>
        </a:p>
      </dgm:t>
    </dgm:pt>
    <dgm:pt modelId="{ED9C22E1-D0C2-4200-BCB4-434B87D53F65}">
      <dgm:prSet phldrT="[Text]" custT="1"/>
      <dgm:spPr>
        <a:scene3d>
          <a:camera prst="orthographicFront"/>
          <a:lightRig rig="threePt" dir="t"/>
        </a:scene3d>
        <a:sp3d>
          <a:bevelT/>
        </a:sp3d>
      </dgm:spPr>
      <dgm:t>
        <a:bodyPr/>
        <a:lstStyle/>
        <a:p>
          <a:endParaRPr lang="en-US" sz="1100" b="1" dirty="0">
            <a:solidFill>
              <a:schemeClr val="tx1"/>
            </a:solidFill>
            <a:effectLst>
              <a:outerShdw blurRad="38100" dist="38100" dir="2700000" algn="tl">
                <a:srgbClr val="000000">
                  <a:alpha val="43137"/>
                </a:srgbClr>
              </a:outerShdw>
            </a:effectLst>
          </a:endParaRPr>
        </a:p>
      </dgm:t>
    </dgm:pt>
    <dgm:pt modelId="{B85C0A48-89E3-4C22-81AD-00C0095AA865}" type="sibTrans" cxnId="{961C664A-A0BB-4619-B25F-33FBFF873653}">
      <dgm:prSet/>
      <dgm:spPr/>
      <dgm:t>
        <a:bodyPr/>
        <a:lstStyle/>
        <a:p>
          <a:endParaRPr lang="en-US"/>
        </a:p>
      </dgm:t>
    </dgm:pt>
    <dgm:pt modelId="{C318E524-C408-4BFD-9B09-BA1CDA712F8F}" type="parTrans" cxnId="{961C664A-A0BB-4619-B25F-33FBFF873653}">
      <dgm:prSet/>
      <dgm:spPr/>
      <dgm:t>
        <a:bodyPr/>
        <a:lstStyle/>
        <a:p>
          <a:endParaRPr lang="en-US"/>
        </a:p>
      </dgm:t>
    </dgm:pt>
    <dgm:pt modelId="{97A7EDE7-9816-426D-A1D7-063B2A847FBF}" type="pres">
      <dgm:prSet presAssocID="{59CB9641-7624-4E4B-97D1-63A2931FB38F}" presName="linearFlow" presStyleCnt="0">
        <dgm:presLayoutVars>
          <dgm:dir/>
          <dgm:animLvl val="lvl"/>
          <dgm:resizeHandles/>
        </dgm:presLayoutVars>
      </dgm:prSet>
      <dgm:spPr/>
      <dgm:t>
        <a:bodyPr/>
        <a:lstStyle/>
        <a:p>
          <a:endParaRPr lang="en-US"/>
        </a:p>
      </dgm:t>
    </dgm:pt>
    <dgm:pt modelId="{0B59A46C-25FA-4D52-A530-CA95322ABA57}" type="pres">
      <dgm:prSet presAssocID="{5157EDAB-C58F-4281-9759-0C75CC02E4A6}" presName="compositeNode" presStyleCnt="0">
        <dgm:presLayoutVars>
          <dgm:bulletEnabled val="1"/>
        </dgm:presLayoutVars>
      </dgm:prSet>
      <dgm:spPr>
        <a:scene3d>
          <a:camera prst="orthographicFront"/>
          <a:lightRig rig="threePt" dir="t"/>
        </a:scene3d>
        <a:sp3d>
          <a:bevelT/>
        </a:sp3d>
      </dgm:spPr>
      <dgm:t>
        <a:bodyPr/>
        <a:lstStyle/>
        <a:p>
          <a:endParaRPr lang="en-US"/>
        </a:p>
      </dgm:t>
    </dgm:pt>
    <dgm:pt modelId="{E234AB04-D654-454D-8291-003AE20E61DF}" type="pres">
      <dgm:prSet presAssocID="{5157EDAB-C58F-4281-9759-0C75CC02E4A6}" presName="image" presStyleLbl="fgImgPlace1" presStyleIdx="0" presStyleCnt="5"/>
      <dgm:spPr>
        <a:blipFill rotWithShape="0">
          <a:blip xmlns:r="http://schemas.openxmlformats.org/officeDocument/2006/relationships" r:embed="rId1"/>
          <a:stretch>
            <a:fillRect/>
          </a:stretch>
        </a:blipFill>
        <a:scene3d>
          <a:camera prst="orthographicFront"/>
          <a:lightRig rig="threePt" dir="t"/>
        </a:scene3d>
        <a:sp3d>
          <a:bevelT/>
        </a:sp3d>
      </dgm:spPr>
      <dgm:t>
        <a:bodyPr/>
        <a:lstStyle/>
        <a:p>
          <a:endParaRPr lang="en-US"/>
        </a:p>
      </dgm:t>
    </dgm:pt>
    <dgm:pt modelId="{76345851-1203-4375-AA4E-2B3CBA5F7246}" type="pres">
      <dgm:prSet presAssocID="{5157EDAB-C58F-4281-9759-0C75CC02E4A6}" presName="childNode" presStyleLbl="node1" presStyleIdx="0" presStyleCnt="5" custScaleY="122959" custLinFactNeighborX="12546" custLinFactNeighborY="749">
        <dgm:presLayoutVars>
          <dgm:bulletEnabled val="1"/>
        </dgm:presLayoutVars>
      </dgm:prSet>
      <dgm:spPr/>
      <dgm:t>
        <a:bodyPr/>
        <a:lstStyle/>
        <a:p>
          <a:endParaRPr lang="en-US"/>
        </a:p>
      </dgm:t>
    </dgm:pt>
    <dgm:pt modelId="{FAAC2A8D-455F-4C47-BAD2-6AFFE6CD460D}" type="pres">
      <dgm:prSet presAssocID="{5157EDAB-C58F-4281-9759-0C75CC02E4A6}" presName="parentNode" presStyleLbl="revTx" presStyleIdx="0" presStyleCnt="5" custLinFactNeighborX="0" custLinFactNeighborY="5706">
        <dgm:presLayoutVars>
          <dgm:chMax val="0"/>
          <dgm:bulletEnabled val="1"/>
        </dgm:presLayoutVars>
      </dgm:prSet>
      <dgm:spPr/>
      <dgm:t>
        <a:bodyPr/>
        <a:lstStyle/>
        <a:p>
          <a:endParaRPr lang="en-US"/>
        </a:p>
      </dgm:t>
    </dgm:pt>
    <dgm:pt modelId="{8B3A6E24-9F83-4E3F-9269-E868F156C1FC}" type="pres">
      <dgm:prSet presAssocID="{3A0FBCE8-60EF-48C0-8357-AF9B8D33273F}" presName="sibTrans" presStyleCnt="0"/>
      <dgm:spPr>
        <a:scene3d>
          <a:camera prst="orthographicFront"/>
          <a:lightRig rig="threePt" dir="t"/>
        </a:scene3d>
        <a:sp3d>
          <a:bevelT/>
        </a:sp3d>
      </dgm:spPr>
      <dgm:t>
        <a:bodyPr/>
        <a:lstStyle/>
        <a:p>
          <a:endParaRPr lang="en-US"/>
        </a:p>
      </dgm:t>
    </dgm:pt>
    <dgm:pt modelId="{0FE7177F-1C33-4B99-8D10-EB540BFA3BFF}" type="pres">
      <dgm:prSet presAssocID="{93396251-07B1-4195-97EE-8E306696F3DF}" presName="compositeNode" presStyleCnt="0">
        <dgm:presLayoutVars>
          <dgm:bulletEnabled val="1"/>
        </dgm:presLayoutVars>
      </dgm:prSet>
      <dgm:spPr>
        <a:scene3d>
          <a:camera prst="orthographicFront"/>
          <a:lightRig rig="threePt" dir="t"/>
        </a:scene3d>
        <a:sp3d>
          <a:bevelT/>
        </a:sp3d>
      </dgm:spPr>
      <dgm:t>
        <a:bodyPr/>
        <a:lstStyle/>
        <a:p>
          <a:endParaRPr lang="en-US"/>
        </a:p>
      </dgm:t>
    </dgm:pt>
    <dgm:pt modelId="{86ABF7D1-F99E-4112-9F98-7F8250025FF2}" type="pres">
      <dgm:prSet presAssocID="{93396251-07B1-4195-97EE-8E306696F3DF}" presName="image" presStyleLbl="fgImgPlace1" presStyleIdx="1" presStyleCnt="5"/>
      <dgm:spPr>
        <a:blipFill rotWithShape="0">
          <a:blip xmlns:r="http://schemas.openxmlformats.org/officeDocument/2006/relationships" r:embed="rId2"/>
          <a:stretch>
            <a:fillRect/>
          </a:stretch>
        </a:blipFill>
        <a:scene3d>
          <a:camera prst="orthographicFront"/>
          <a:lightRig rig="threePt" dir="t"/>
        </a:scene3d>
        <a:sp3d>
          <a:bevelT/>
        </a:sp3d>
      </dgm:spPr>
      <dgm:t>
        <a:bodyPr/>
        <a:lstStyle/>
        <a:p>
          <a:endParaRPr lang="en-US"/>
        </a:p>
      </dgm:t>
    </dgm:pt>
    <dgm:pt modelId="{1D94E1E3-CF74-4ADF-967C-126274F74044}" type="pres">
      <dgm:prSet presAssocID="{93396251-07B1-4195-97EE-8E306696F3DF}" presName="childNode" presStyleLbl="node1" presStyleIdx="1" presStyleCnt="5" custScaleY="116373">
        <dgm:presLayoutVars>
          <dgm:bulletEnabled val="1"/>
        </dgm:presLayoutVars>
      </dgm:prSet>
      <dgm:spPr/>
      <dgm:t>
        <a:bodyPr/>
        <a:lstStyle/>
        <a:p>
          <a:endParaRPr lang="en-US"/>
        </a:p>
      </dgm:t>
    </dgm:pt>
    <dgm:pt modelId="{2F8403AB-3C3C-46B9-A285-AF72E2C92C83}" type="pres">
      <dgm:prSet presAssocID="{93396251-07B1-4195-97EE-8E306696F3DF}" presName="parentNode" presStyleLbl="revTx" presStyleIdx="1" presStyleCnt="5">
        <dgm:presLayoutVars>
          <dgm:chMax val="0"/>
          <dgm:bulletEnabled val="1"/>
        </dgm:presLayoutVars>
      </dgm:prSet>
      <dgm:spPr/>
      <dgm:t>
        <a:bodyPr/>
        <a:lstStyle/>
        <a:p>
          <a:endParaRPr lang="en-US"/>
        </a:p>
      </dgm:t>
    </dgm:pt>
    <dgm:pt modelId="{FDCA4271-B198-4314-B075-C1FB64E4A3CE}" type="pres">
      <dgm:prSet presAssocID="{A18292A0-95E9-4041-A892-A2E19436CFF8}" presName="sibTrans" presStyleCnt="0"/>
      <dgm:spPr>
        <a:scene3d>
          <a:camera prst="orthographicFront"/>
          <a:lightRig rig="threePt" dir="t"/>
        </a:scene3d>
        <a:sp3d>
          <a:bevelT/>
        </a:sp3d>
      </dgm:spPr>
      <dgm:t>
        <a:bodyPr/>
        <a:lstStyle/>
        <a:p>
          <a:endParaRPr lang="en-US"/>
        </a:p>
      </dgm:t>
    </dgm:pt>
    <dgm:pt modelId="{4E7882CE-7F16-4892-B485-AC654C109A58}" type="pres">
      <dgm:prSet presAssocID="{A8A7FDFD-76AB-4F44-99CD-25CB5FA2E97D}" presName="compositeNode" presStyleCnt="0">
        <dgm:presLayoutVars>
          <dgm:bulletEnabled val="1"/>
        </dgm:presLayoutVars>
      </dgm:prSet>
      <dgm:spPr>
        <a:scene3d>
          <a:camera prst="orthographicFront"/>
          <a:lightRig rig="threePt" dir="t"/>
        </a:scene3d>
        <a:sp3d>
          <a:bevelT/>
        </a:sp3d>
      </dgm:spPr>
      <dgm:t>
        <a:bodyPr/>
        <a:lstStyle/>
        <a:p>
          <a:endParaRPr lang="en-US"/>
        </a:p>
      </dgm:t>
    </dgm:pt>
    <dgm:pt modelId="{03A2A461-686C-4D97-8BA4-0055DA9A5F31}" type="pres">
      <dgm:prSet presAssocID="{A8A7FDFD-76AB-4F44-99CD-25CB5FA2E97D}" presName="image" presStyleLbl="fgImgPlace1" presStyleIdx="2" presStyleCnt="5"/>
      <dgm:spPr>
        <a:blipFill rotWithShape="0">
          <a:blip xmlns:r="http://schemas.openxmlformats.org/officeDocument/2006/relationships" r:embed="rId3"/>
          <a:stretch>
            <a:fillRect/>
          </a:stretch>
        </a:blipFill>
        <a:scene3d>
          <a:camera prst="orthographicFront"/>
          <a:lightRig rig="threePt" dir="t"/>
        </a:scene3d>
        <a:sp3d>
          <a:bevelT/>
        </a:sp3d>
      </dgm:spPr>
      <dgm:t>
        <a:bodyPr/>
        <a:lstStyle/>
        <a:p>
          <a:endParaRPr lang="en-US"/>
        </a:p>
      </dgm:t>
    </dgm:pt>
    <dgm:pt modelId="{561B4F18-84BD-4901-9A6D-6C93E78BE720}" type="pres">
      <dgm:prSet presAssocID="{A8A7FDFD-76AB-4F44-99CD-25CB5FA2E97D}" presName="childNode" presStyleLbl="node1" presStyleIdx="2" presStyleCnt="5">
        <dgm:presLayoutVars>
          <dgm:bulletEnabled val="1"/>
        </dgm:presLayoutVars>
      </dgm:prSet>
      <dgm:spPr/>
      <dgm:t>
        <a:bodyPr/>
        <a:lstStyle/>
        <a:p>
          <a:endParaRPr lang="en-US"/>
        </a:p>
      </dgm:t>
    </dgm:pt>
    <dgm:pt modelId="{114136A5-0280-4A93-9C2A-1721B45D868B}" type="pres">
      <dgm:prSet presAssocID="{A8A7FDFD-76AB-4F44-99CD-25CB5FA2E97D}" presName="parentNode" presStyleLbl="revTx" presStyleIdx="2" presStyleCnt="5">
        <dgm:presLayoutVars>
          <dgm:chMax val="0"/>
          <dgm:bulletEnabled val="1"/>
        </dgm:presLayoutVars>
      </dgm:prSet>
      <dgm:spPr/>
      <dgm:t>
        <a:bodyPr/>
        <a:lstStyle/>
        <a:p>
          <a:endParaRPr lang="en-US"/>
        </a:p>
      </dgm:t>
    </dgm:pt>
    <dgm:pt modelId="{284A8E7F-B330-4BC7-AC89-069C1981CC0D}" type="pres">
      <dgm:prSet presAssocID="{B3843CEF-3D0D-4E72-AF6E-3F534A618CEF}" presName="sibTrans" presStyleCnt="0"/>
      <dgm:spPr>
        <a:scene3d>
          <a:camera prst="orthographicFront"/>
          <a:lightRig rig="threePt" dir="t"/>
        </a:scene3d>
        <a:sp3d>
          <a:bevelT/>
        </a:sp3d>
      </dgm:spPr>
      <dgm:t>
        <a:bodyPr/>
        <a:lstStyle/>
        <a:p>
          <a:endParaRPr lang="en-US"/>
        </a:p>
      </dgm:t>
    </dgm:pt>
    <dgm:pt modelId="{D7E978D4-4FE5-498D-A688-37D816C823C6}" type="pres">
      <dgm:prSet presAssocID="{69E5D00F-67CA-4E46-AB0B-9274F4A783A3}" presName="compositeNode" presStyleCnt="0">
        <dgm:presLayoutVars>
          <dgm:bulletEnabled val="1"/>
        </dgm:presLayoutVars>
      </dgm:prSet>
      <dgm:spPr>
        <a:scene3d>
          <a:camera prst="orthographicFront"/>
          <a:lightRig rig="threePt" dir="t"/>
        </a:scene3d>
        <a:sp3d>
          <a:bevelT/>
        </a:sp3d>
      </dgm:spPr>
      <dgm:t>
        <a:bodyPr/>
        <a:lstStyle/>
        <a:p>
          <a:endParaRPr lang="en-US"/>
        </a:p>
      </dgm:t>
    </dgm:pt>
    <dgm:pt modelId="{9C8AEAE6-4498-4AA0-BDA8-C38EFC3D7202}" type="pres">
      <dgm:prSet presAssocID="{69E5D00F-67CA-4E46-AB0B-9274F4A783A3}" presName="image" presStyleLbl="fgImgPlace1" presStyleIdx="3" presStyleCnt="5"/>
      <dgm:spPr>
        <a:blipFill rotWithShape="0">
          <a:blip xmlns:r="http://schemas.openxmlformats.org/officeDocument/2006/relationships" r:embed="rId4"/>
          <a:stretch>
            <a:fillRect/>
          </a:stretch>
        </a:blipFill>
        <a:scene3d>
          <a:camera prst="orthographicFront"/>
          <a:lightRig rig="threePt" dir="t"/>
        </a:scene3d>
        <a:sp3d>
          <a:bevelT/>
        </a:sp3d>
      </dgm:spPr>
      <dgm:t>
        <a:bodyPr/>
        <a:lstStyle/>
        <a:p>
          <a:endParaRPr lang="en-US"/>
        </a:p>
      </dgm:t>
    </dgm:pt>
    <dgm:pt modelId="{2389BB20-B967-4F77-8907-2EA054D49645}" type="pres">
      <dgm:prSet presAssocID="{69E5D00F-67CA-4E46-AB0B-9274F4A783A3}" presName="childNode" presStyleLbl="node1" presStyleIdx="3" presStyleCnt="5">
        <dgm:presLayoutVars>
          <dgm:bulletEnabled val="1"/>
        </dgm:presLayoutVars>
      </dgm:prSet>
      <dgm:spPr/>
      <dgm:t>
        <a:bodyPr/>
        <a:lstStyle/>
        <a:p>
          <a:endParaRPr lang="en-US"/>
        </a:p>
      </dgm:t>
    </dgm:pt>
    <dgm:pt modelId="{B34FD34A-8104-47FD-A9B1-3AE954602F70}" type="pres">
      <dgm:prSet presAssocID="{69E5D00F-67CA-4E46-AB0B-9274F4A783A3}" presName="parentNode" presStyleLbl="revTx" presStyleIdx="3" presStyleCnt="5" custLinFactNeighborX="-5822" custLinFactNeighborY="2853">
        <dgm:presLayoutVars>
          <dgm:chMax val="0"/>
          <dgm:bulletEnabled val="1"/>
        </dgm:presLayoutVars>
      </dgm:prSet>
      <dgm:spPr/>
      <dgm:t>
        <a:bodyPr/>
        <a:lstStyle/>
        <a:p>
          <a:endParaRPr lang="en-US"/>
        </a:p>
      </dgm:t>
    </dgm:pt>
    <dgm:pt modelId="{27E324B9-139F-4730-8892-FEC344F26CAA}" type="pres">
      <dgm:prSet presAssocID="{71B5F678-17AF-4763-9DEC-5A9780D06163}" presName="sibTrans" presStyleCnt="0"/>
      <dgm:spPr>
        <a:scene3d>
          <a:camera prst="orthographicFront"/>
          <a:lightRig rig="threePt" dir="t"/>
        </a:scene3d>
        <a:sp3d>
          <a:bevelT/>
        </a:sp3d>
      </dgm:spPr>
      <dgm:t>
        <a:bodyPr/>
        <a:lstStyle/>
        <a:p>
          <a:endParaRPr lang="en-US"/>
        </a:p>
      </dgm:t>
    </dgm:pt>
    <dgm:pt modelId="{A4B55639-918B-4D45-B8C4-8DF2FF1A9C63}" type="pres">
      <dgm:prSet presAssocID="{7423A27E-C4C8-4F43-9220-FD3D2D0975C8}" presName="compositeNode" presStyleCnt="0">
        <dgm:presLayoutVars>
          <dgm:bulletEnabled val="1"/>
        </dgm:presLayoutVars>
      </dgm:prSet>
      <dgm:spPr>
        <a:scene3d>
          <a:camera prst="orthographicFront"/>
          <a:lightRig rig="threePt" dir="t"/>
        </a:scene3d>
        <a:sp3d>
          <a:bevelT/>
        </a:sp3d>
      </dgm:spPr>
      <dgm:t>
        <a:bodyPr/>
        <a:lstStyle/>
        <a:p>
          <a:endParaRPr lang="en-US"/>
        </a:p>
      </dgm:t>
    </dgm:pt>
    <dgm:pt modelId="{069C28C4-9210-443B-AD38-D6D4EC8DBE3E}" type="pres">
      <dgm:prSet presAssocID="{7423A27E-C4C8-4F43-9220-FD3D2D0975C8}" presName="image" presStyleLbl="fgImgPlace1" presStyleIdx="4" presStyleCnt="5"/>
      <dgm:spPr>
        <a:blipFill rotWithShape="0">
          <a:blip xmlns:r="http://schemas.openxmlformats.org/officeDocument/2006/relationships" r:embed="rId5"/>
          <a:stretch>
            <a:fillRect/>
          </a:stretch>
        </a:blipFill>
        <a:scene3d>
          <a:camera prst="orthographicFront"/>
          <a:lightRig rig="threePt" dir="t"/>
        </a:scene3d>
        <a:sp3d>
          <a:bevelT/>
        </a:sp3d>
      </dgm:spPr>
      <dgm:t>
        <a:bodyPr/>
        <a:lstStyle/>
        <a:p>
          <a:endParaRPr lang="en-US"/>
        </a:p>
      </dgm:t>
    </dgm:pt>
    <dgm:pt modelId="{D061E6FA-52BE-410F-87D3-CCD673B4526E}" type="pres">
      <dgm:prSet presAssocID="{7423A27E-C4C8-4F43-9220-FD3D2D0975C8}" presName="childNode" presStyleLbl="node1" presStyleIdx="4" presStyleCnt="5">
        <dgm:presLayoutVars>
          <dgm:bulletEnabled val="1"/>
        </dgm:presLayoutVars>
      </dgm:prSet>
      <dgm:spPr/>
      <dgm:t>
        <a:bodyPr/>
        <a:lstStyle/>
        <a:p>
          <a:endParaRPr lang="en-US"/>
        </a:p>
      </dgm:t>
    </dgm:pt>
    <dgm:pt modelId="{0897ED7E-EE99-4219-838E-72BA73FEEA15}" type="pres">
      <dgm:prSet presAssocID="{7423A27E-C4C8-4F43-9220-FD3D2D0975C8}" presName="parentNode" presStyleLbl="revTx" presStyleIdx="4" presStyleCnt="5">
        <dgm:presLayoutVars>
          <dgm:chMax val="0"/>
          <dgm:bulletEnabled val="1"/>
        </dgm:presLayoutVars>
      </dgm:prSet>
      <dgm:spPr/>
      <dgm:t>
        <a:bodyPr/>
        <a:lstStyle/>
        <a:p>
          <a:endParaRPr lang="en-US"/>
        </a:p>
      </dgm:t>
    </dgm:pt>
  </dgm:ptLst>
  <dgm:cxnLst>
    <dgm:cxn modelId="{351C6147-B80F-472F-8F61-9A20CD9E11F1}" srcId="{5157EDAB-C58F-4281-9759-0C75CC02E4A6}" destId="{3F6ED422-7E66-417A-BF98-6B373FE3EB6D}" srcOrd="1" destOrd="0" parTransId="{13F208A6-CBC3-4555-A713-05873B32C444}" sibTransId="{7BE2AF1B-BC68-4B9F-85C4-0BE1F914F358}"/>
    <dgm:cxn modelId="{3A27977D-65EF-43B9-A4CE-ED7841C90CD3}" type="presOf" srcId="{69C2BC04-E754-47E8-AFEC-39E0CF4AC58A}" destId="{561B4F18-84BD-4901-9A6D-6C93E78BE720}" srcOrd="0" destOrd="5" presId="urn:microsoft.com/office/officeart/2005/8/layout/hList2#2"/>
    <dgm:cxn modelId="{D684CAB4-1ED7-42C5-8AD7-AE9B01ED3B83}" type="presOf" srcId="{A8A7FDFD-76AB-4F44-99CD-25CB5FA2E97D}" destId="{114136A5-0280-4A93-9C2A-1721B45D868B}" srcOrd="0" destOrd="0" presId="urn:microsoft.com/office/officeart/2005/8/layout/hList2#2"/>
    <dgm:cxn modelId="{5DBEFC8D-EE76-42C6-BC17-614E1BB2B2A8}" type="presOf" srcId="{7CA56FF0-7C0C-4B91-86FB-44705C8AACA3}" destId="{D061E6FA-52BE-410F-87D3-CCD673B4526E}" srcOrd="0" destOrd="2" presId="urn:microsoft.com/office/officeart/2005/8/layout/hList2#2"/>
    <dgm:cxn modelId="{3037FDF4-DC1D-4774-9DC3-473C1EAFE29B}" type="presOf" srcId="{F4562632-BA1B-4626-BB12-A0F408D09412}" destId="{1D94E1E3-CF74-4ADF-967C-126274F74044}" srcOrd="0" destOrd="8" presId="urn:microsoft.com/office/officeart/2005/8/layout/hList2#2"/>
    <dgm:cxn modelId="{2788CAED-C666-4733-AA66-C1D39A3965A1}" type="presOf" srcId="{E9AFF04E-BB98-4DE8-A518-2DC0414950A8}" destId="{1D94E1E3-CF74-4ADF-967C-126274F74044}" srcOrd="0" destOrd="4" presId="urn:microsoft.com/office/officeart/2005/8/layout/hList2#2"/>
    <dgm:cxn modelId="{381C2DE9-03B0-4D44-8EF6-430D8458E29C}" srcId="{1545BF63-6BC6-4A83-AA7A-9216FC0F5631}" destId="{F4562632-BA1B-4626-BB12-A0F408D09412}" srcOrd="7" destOrd="0" parTransId="{F8E8AC48-8347-446E-97CD-D0823AF1BF0C}" sibTransId="{42966524-A20C-4052-B524-2CB8710A6D23}"/>
    <dgm:cxn modelId="{24571E02-8044-412C-ADCD-1288DB761A47}" srcId="{A8A7FDFD-76AB-4F44-99CD-25CB5FA2E97D}" destId="{EC96F4B3-6834-4DCE-B748-30C0490E7F54}" srcOrd="4" destOrd="0" parTransId="{ACA59CE4-93CB-4831-B8D1-04E59F0C3128}" sibTransId="{43C23468-3161-410A-B99A-B89246C00434}"/>
    <dgm:cxn modelId="{6BEC4FBA-B96E-474F-AE39-F75718846095}" srcId="{69E5D00F-67CA-4E46-AB0B-9274F4A783A3}" destId="{C6989312-F806-44D8-A657-EBF789D5BA5C}" srcOrd="0" destOrd="0" parTransId="{3C4359E6-0BCC-4E54-BACB-D3AC7ECA804B}" sibTransId="{CF2FA89E-7E7F-41E3-98D1-72A606B57AAB}"/>
    <dgm:cxn modelId="{75FE5298-E409-42A0-AB94-92308C14DA95}" srcId="{1545BF63-6BC6-4A83-AA7A-9216FC0F5631}" destId="{34464BC2-EC59-44B4-AEE3-5A3CC5B1E9FF}" srcOrd="8" destOrd="0" parTransId="{3B9C8840-E70A-4CFC-A2C4-7C52754477D2}" sibTransId="{E3A19D93-B60B-402A-BAD2-7C1E3DD3FE61}"/>
    <dgm:cxn modelId="{A8460346-187D-46F5-9FF1-1F7EA95F9E1E}" srcId="{1545BF63-6BC6-4A83-AA7A-9216FC0F5631}" destId="{0340137F-FC40-4D64-B14C-D6CD9E0DF7A6}" srcOrd="1" destOrd="0" parTransId="{9350C60E-3A73-4C64-A25F-614350D866DD}" sibTransId="{F445D8AB-29D7-4AD1-9536-EEFA279E59D3}"/>
    <dgm:cxn modelId="{56B10E45-7700-4004-B1DF-4164BE1E842E}" srcId="{7423A27E-C4C8-4F43-9220-FD3D2D0975C8}" destId="{7CA56FF0-7C0C-4B91-86FB-44705C8AACA3}" srcOrd="2" destOrd="0" parTransId="{759CFB76-CA0F-4280-AA88-1B02437CD3CF}" sibTransId="{917CAB6F-B058-49D9-A687-935EF8992460}"/>
    <dgm:cxn modelId="{C9EAE94C-4D0C-4309-AA66-DF36C3178EF7}" srcId="{A8A7FDFD-76AB-4F44-99CD-25CB5FA2E97D}" destId="{E9A65FAF-BB3A-4514-8320-F876EDF3CF33}" srcOrd="0" destOrd="0" parTransId="{672B0972-2463-49E5-A31D-87FF5E9C4BF8}" sibTransId="{7C743F88-5A32-4E01-88C3-1F8DAFCD112A}"/>
    <dgm:cxn modelId="{C2C8C0B7-9190-4978-83B5-79DF1E809A79}" type="presOf" srcId="{BA32EA5D-97EA-4A1B-B762-DE7D732870AE}" destId="{561B4F18-84BD-4901-9A6D-6C93E78BE720}" srcOrd="0" destOrd="7" presId="urn:microsoft.com/office/officeart/2005/8/layout/hList2#2"/>
    <dgm:cxn modelId="{9949E779-92B4-4F2F-A11F-72ABE2BF6659}" type="presOf" srcId="{413707AE-1A4D-459D-9B24-C068AE1FE02A}" destId="{76345851-1203-4375-AA4E-2B3CBA5F7246}" srcOrd="0" destOrd="10" presId="urn:microsoft.com/office/officeart/2005/8/layout/hList2#2"/>
    <dgm:cxn modelId="{D456EF03-87B1-4FB4-9810-614217FB5D35}" type="presOf" srcId="{F9BAA627-5222-4CF2-A23D-B9B7C82C8E5D}" destId="{76345851-1203-4375-AA4E-2B3CBA5F7246}" srcOrd="0" destOrd="6" presId="urn:microsoft.com/office/officeart/2005/8/layout/hList2#2"/>
    <dgm:cxn modelId="{204382D4-0E20-422F-86BE-004DFE7FB0E7}" type="presOf" srcId="{69E5D00F-67CA-4E46-AB0B-9274F4A783A3}" destId="{B34FD34A-8104-47FD-A9B1-3AE954602F70}" srcOrd="0" destOrd="0" presId="urn:microsoft.com/office/officeart/2005/8/layout/hList2#2"/>
    <dgm:cxn modelId="{267D6676-2D2C-4400-A247-10EBE2593F9D}" type="presOf" srcId="{197A74CB-DBBC-4A4B-A0CD-4C96B456806E}" destId="{1D94E1E3-CF74-4ADF-967C-126274F74044}" srcOrd="0" destOrd="6" presId="urn:microsoft.com/office/officeart/2005/8/layout/hList2#2"/>
    <dgm:cxn modelId="{4A433391-ADB9-4099-B550-EC43AF81328A}" srcId="{69E5D00F-67CA-4E46-AB0B-9274F4A783A3}" destId="{D1EEF482-6C08-4727-857A-A564C51F06B0}" srcOrd="3" destOrd="0" parTransId="{95F5F015-DADA-47F9-9CC0-1118C2275560}" sibTransId="{EC384C51-BD87-4652-8F7B-7808A49B9278}"/>
    <dgm:cxn modelId="{36D64C43-4300-4389-9FAC-5D84EBA4A142}" type="presOf" srcId="{F8738A8E-9AF5-4DD8-885A-26ABAA6171A8}" destId="{76345851-1203-4375-AA4E-2B3CBA5F7246}" srcOrd="0" destOrd="4" presId="urn:microsoft.com/office/officeart/2005/8/layout/hList2#2"/>
    <dgm:cxn modelId="{0DAD7F53-DFDE-455A-ACB0-E3ADDF33E3AC}" srcId="{59CB9641-7624-4E4B-97D1-63A2931FB38F}" destId="{A8A7FDFD-76AB-4F44-99CD-25CB5FA2E97D}" srcOrd="2" destOrd="0" parTransId="{3E4F7BAA-D1DE-43BC-BCD8-201F0D9A8352}" sibTransId="{B3843CEF-3D0D-4E72-AF6E-3F534A618CEF}"/>
    <dgm:cxn modelId="{8C1CCCC6-6CCA-4878-BBB2-2DE4B6297A8C}" type="presOf" srcId="{34464BC2-EC59-44B4-AEE3-5A3CC5B1E9FF}" destId="{1D94E1E3-CF74-4ADF-967C-126274F74044}" srcOrd="0" destOrd="9" presId="urn:microsoft.com/office/officeart/2005/8/layout/hList2#2"/>
    <dgm:cxn modelId="{6E16389D-1254-4DDE-91DF-53DC6377A7DE}" type="presOf" srcId="{8EC4434E-7A02-497B-952C-3EE09F254D98}" destId="{1D94E1E3-CF74-4ADF-967C-126274F74044}" srcOrd="0" destOrd="3" presId="urn:microsoft.com/office/officeart/2005/8/layout/hList2#2"/>
    <dgm:cxn modelId="{403C4A96-FFE3-46F6-8501-E3645F0E0706}" type="presOf" srcId="{040747DE-F2F6-4323-A911-EAB64A8A76FD}" destId="{561B4F18-84BD-4901-9A6D-6C93E78BE720}" srcOrd="0" destOrd="3" presId="urn:microsoft.com/office/officeart/2005/8/layout/hList2#2"/>
    <dgm:cxn modelId="{9555ED13-0585-4087-8067-CC19BD76580A}" type="presOf" srcId="{5157EDAB-C58F-4281-9759-0C75CC02E4A6}" destId="{FAAC2A8D-455F-4C47-BAD2-6AFFE6CD460D}" srcOrd="0" destOrd="0" presId="urn:microsoft.com/office/officeart/2005/8/layout/hList2#2"/>
    <dgm:cxn modelId="{2691E493-2C8B-450D-A50C-482E210AE118}" srcId="{59CB9641-7624-4E4B-97D1-63A2931FB38F}" destId="{93396251-07B1-4195-97EE-8E306696F3DF}" srcOrd="1" destOrd="0" parTransId="{4D084D76-C75C-400F-B24D-E84160747BD0}" sibTransId="{A18292A0-95E9-4041-A892-A2E19436CFF8}"/>
    <dgm:cxn modelId="{F8566E74-10D7-408A-8D74-A14E40F9C365}" srcId="{A8A7FDFD-76AB-4F44-99CD-25CB5FA2E97D}" destId="{040747DE-F2F6-4323-A911-EAB64A8A76FD}" srcOrd="3" destOrd="0" parTransId="{386B0C86-8894-4E21-918D-F80D354E5C97}" sibTransId="{A596E257-F3E9-4075-AA6C-08B7AC0E9B50}"/>
    <dgm:cxn modelId="{49A5DB2F-EB0C-4873-98D1-50A674D7F86C}" srcId="{1545BF63-6BC6-4A83-AA7A-9216FC0F5631}" destId="{8EC4434E-7A02-497B-952C-3EE09F254D98}" srcOrd="2" destOrd="0" parTransId="{BAAC9563-644B-4619-BFC0-ADAAAE60BE2B}" sibTransId="{D3AFD4C1-0645-4A23-9845-B84E7C3ED071}"/>
    <dgm:cxn modelId="{FC97741C-5A09-409B-8170-41307BC2B7CC}" srcId="{7423A27E-C4C8-4F43-9220-FD3D2D0975C8}" destId="{6FCF3C26-5911-4527-A3E6-47AF1E480F85}" srcOrd="0" destOrd="0" parTransId="{B10EC5F9-70AB-49F0-88F2-19A30A21E1B8}" sibTransId="{B5201B9B-2045-445B-8524-3E3FF4810543}"/>
    <dgm:cxn modelId="{E01C09B5-F79C-4552-A9AF-FBA8BA1C3DB1}" srcId="{1545BF63-6BC6-4A83-AA7A-9216FC0F5631}" destId="{E9AFF04E-BB98-4DE8-A518-2DC0414950A8}" srcOrd="3" destOrd="0" parTransId="{AA6D883F-8837-4155-9423-05ED6290806B}" sibTransId="{C0A2CC16-EBB0-4FF9-A8A2-E376C3CFAAAE}"/>
    <dgm:cxn modelId="{9205481A-2F05-46B6-8F33-268F530CA2F0}" type="presOf" srcId="{6FCF3C26-5911-4527-A3E6-47AF1E480F85}" destId="{D061E6FA-52BE-410F-87D3-CCD673B4526E}" srcOrd="0" destOrd="0" presId="urn:microsoft.com/office/officeart/2005/8/layout/hList2#2"/>
    <dgm:cxn modelId="{65A91E79-5E07-4414-9564-E6A658CD1D79}" srcId="{A8A7FDFD-76AB-4F44-99CD-25CB5FA2E97D}" destId="{35028EC4-5D71-47D5-9A1C-3765786A62BE}" srcOrd="2" destOrd="0" parTransId="{22E40F1E-EB50-4480-A7FC-AFD877DDE3EF}" sibTransId="{5FB3116F-7DB7-4444-BE41-5C74B63806D5}"/>
    <dgm:cxn modelId="{CEAD735D-C6ED-49E2-BA67-BEA6ED3B90F1}" srcId="{6E9D2560-EDF2-4A43-9187-55B2FC6CF4D6}" destId="{B88BC6D7-873F-4ED3-9AAA-ABE4163C2CE8}" srcOrd="2" destOrd="0" parTransId="{06405D46-A03E-4F7C-9DFF-D21495D6C03D}" sibTransId="{B6939ABC-05C1-4E17-A785-911785E2D73A}"/>
    <dgm:cxn modelId="{F826C339-F5F0-48FD-B789-5853A6383A9B}" type="presOf" srcId="{3F6ED422-7E66-417A-BF98-6B373FE3EB6D}" destId="{76345851-1203-4375-AA4E-2B3CBA5F7246}" srcOrd="0" destOrd="11" presId="urn:microsoft.com/office/officeart/2005/8/layout/hList2#2"/>
    <dgm:cxn modelId="{6D71A005-8C17-4963-894B-C55422C4DE13}" type="presOf" srcId="{EC96F4B3-6834-4DCE-B748-30C0490E7F54}" destId="{561B4F18-84BD-4901-9A6D-6C93E78BE720}" srcOrd="0" destOrd="4" presId="urn:microsoft.com/office/officeart/2005/8/layout/hList2#2"/>
    <dgm:cxn modelId="{DB810E39-B98C-4C1C-959C-76C80E75ADCC}" type="presOf" srcId="{5DB5B065-8192-4A84-AFE1-3397236A9D13}" destId="{76345851-1203-4375-AA4E-2B3CBA5F7246}" srcOrd="0" destOrd="9" presId="urn:microsoft.com/office/officeart/2005/8/layout/hList2#2"/>
    <dgm:cxn modelId="{961C664A-A0BB-4619-B25F-33FBFF873653}" srcId="{6E9D2560-EDF2-4A43-9187-55B2FC6CF4D6}" destId="{ED9C22E1-D0C2-4200-BCB4-434B87D53F65}" srcOrd="0" destOrd="0" parTransId="{C318E524-C408-4BFD-9B09-BA1CDA712F8F}" sibTransId="{B85C0A48-89E3-4C22-81AD-00C0095AA865}"/>
    <dgm:cxn modelId="{C43C0846-5584-4947-AF74-E44C428A86B7}" type="presOf" srcId="{A3B3760B-2C93-4DFD-B8C3-4CE24C83902D}" destId="{561B4F18-84BD-4901-9A6D-6C93E78BE720}" srcOrd="0" destOrd="1" presId="urn:microsoft.com/office/officeart/2005/8/layout/hList2#2"/>
    <dgm:cxn modelId="{B172683F-C247-4DAC-ADC3-973B258675D1}" srcId="{A8A7FDFD-76AB-4F44-99CD-25CB5FA2E97D}" destId="{B1E6BE6F-EF7B-44FE-9E70-1FCB7B7EB717}" srcOrd="6" destOrd="0" parTransId="{567BA5BE-092E-4DB3-B263-15E64C64F641}" sibTransId="{CAB71487-251C-4146-B229-CBBE41C2392F}"/>
    <dgm:cxn modelId="{7D224C29-51F7-430F-9F75-FFF4CCCF83F4}" type="presOf" srcId="{76CD4A35-25FF-42C1-AB99-806D9CFA13FF}" destId="{1D94E1E3-CF74-4ADF-967C-126274F74044}" srcOrd="0" destOrd="7" presId="urn:microsoft.com/office/officeart/2005/8/layout/hList2#2"/>
    <dgm:cxn modelId="{64F763BE-3F30-4ADA-92C9-65E524B45037}" type="presOf" srcId="{DCA1B92C-C1F9-4D88-9D6B-425E775B76CB}" destId="{76345851-1203-4375-AA4E-2B3CBA5F7246}" srcOrd="0" destOrd="8" presId="urn:microsoft.com/office/officeart/2005/8/layout/hList2#2"/>
    <dgm:cxn modelId="{9CFE1A08-1769-4857-B1D9-8000D71E7AB4}" type="presOf" srcId="{4029F480-57C9-4A3E-A980-20D1D36946C5}" destId="{76345851-1203-4375-AA4E-2B3CBA5F7246}" srcOrd="0" destOrd="2" presId="urn:microsoft.com/office/officeart/2005/8/layout/hList2#2"/>
    <dgm:cxn modelId="{CFD5C996-60F5-4434-B135-7DBBB05DA631}" type="presOf" srcId="{D1EEF482-6C08-4727-857A-A564C51F06B0}" destId="{2389BB20-B967-4F77-8907-2EA054D49645}" srcOrd="0" destOrd="3" presId="urn:microsoft.com/office/officeart/2005/8/layout/hList2#2"/>
    <dgm:cxn modelId="{11825D46-C947-4F9A-A726-FF0A64BAB4A9}" type="presOf" srcId="{7BC3E1A1-617D-43EB-B151-CB2693293F90}" destId="{2389BB20-B967-4F77-8907-2EA054D49645}" srcOrd="0" destOrd="2" presId="urn:microsoft.com/office/officeart/2005/8/layout/hList2#2"/>
    <dgm:cxn modelId="{9E6DB547-AD72-4A1A-B9B3-706BE9D31745}" srcId="{59CB9641-7624-4E4B-97D1-63A2931FB38F}" destId="{7423A27E-C4C8-4F43-9220-FD3D2D0975C8}" srcOrd="4" destOrd="0" parTransId="{A8A84D25-E7A8-4ED4-8B4C-926FE4F3C5FF}" sibTransId="{15507569-EB06-460D-83F3-8AC7D196C420}"/>
    <dgm:cxn modelId="{89D65891-79E1-451F-B705-310FE35F3A18}" srcId="{69E5D00F-67CA-4E46-AB0B-9274F4A783A3}" destId="{C5389AE3-A64B-44EF-9FBE-0228B8006B51}" srcOrd="4" destOrd="0" parTransId="{C24D0F73-EEA8-4752-9379-86245B8BEA60}" sibTransId="{C2A15C13-A4EC-4870-80AE-F9513800D380}"/>
    <dgm:cxn modelId="{08289B0E-3474-4FA6-995A-6F1C622C0394}" type="presOf" srcId="{35028EC4-5D71-47D5-9A1C-3765786A62BE}" destId="{561B4F18-84BD-4901-9A6D-6C93E78BE720}" srcOrd="0" destOrd="2" presId="urn:microsoft.com/office/officeart/2005/8/layout/hList2#2"/>
    <dgm:cxn modelId="{4866A6F5-CDBD-42FA-B39D-AD638377F664}" type="presOf" srcId="{0340137F-FC40-4D64-B14C-D6CD9E0DF7A6}" destId="{1D94E1E3-CF74-4ADF-967C-126274F74044}" srcOrd="0" destOrd="2" presId="urn:microsoft.com/office/officeart/2005/8/layout/hList2#2"/>
    <dgm:cxn modelId="{95636997-87A0-4AD1-95D7-6F820633E262}" srcId="{6E9D2560-EDF2-4A43-9187-55B2FC6CF4D6}" destId="{4029F480-57C9-4A3E-A980-20D1D36946C5}" srcOrd="1" destOrd="0" parTransId="{5DA4F5B5-1F05-4CF4-9892-039241FD3B16}" sibTransId="{845D390B-1395-4ABF-94E0-77FD6A6425C8}"/>
    <dgm:cxn modelId="{D7042444-ED9B-4E5F-A5B7-95C3547C4287}" type="presOf" srcId="{ED9C22E1-D0C2-4200-BCB4-434B87D53F65}" destId="{76345851-1203-4375-AA4E-2B3CBA5F7246}" srcOrd="0" destOrd="1" presId="urn:microsoft.com/office/officeart/2005/8/layout/hList2#2"/>
    <dgm:cxn modelId="{38B4D2C1-B326-4DAC-874F-70C22E7B936E}" srcId="{6E9D2560-EDF2-4A43-9187-55B2FC6CF4D6}" destId="{F9BAA627-5222-4CF2-A23D-B9B7C82C8E5D}" srcOrd="5" destOrd="0" parTransId="{2F01ABD0-D822-432F-8FE7-A19C09E4D321}" sibTransId="{52F048D5-9A93-4349-8E4B-113BAF11BEAF}"/>
    <dgm:cxn modelId="{E7406B0A-8A97-4FFE-B993-9AD32544F8EE}" srcId="{6E9D2560-EDF2-4A43-9187-55B2FC6CF4D6}" destId="{413707AE-1A4D-459D-9B24-C068AE1FE02A}" srcOrd="9" destOrd="0" parTransId="{055D7159-C749-46E1-8DA9-7888203F9F65}" sibTransId="{A5BCB685-0037-4123-90AA-CD3F874EE48C}"/>
    <dgm:cxn modelId="{B18D31E1-609C-4421-BA34-946CCDDF586C}" type="presOf" srcId="{F9962119-818D-4B99-99E4-3D06D6F610A1}" destId="{1D94E1E3-CF74-4ADF-967C-126274F74044}" srcOrd="0" destOrd="1" presId="urn:microsoft.com/office/officeart/2005/8/layout/hList2#2"/>
    <dgm:cxn modelId="{4BF756BA-0CCB-49DF-BB59-93F44079F0DC}" type="presOf" srcId="{B098F073-B0FD-425A-B733-1F169BCCB028}" destId="{76345851-1203-4375-AA4E-2B3CBA5F7246}" srcOrd="0" destOrd="7" presId="urn:microsoft.com/office/officeart/2005/8/layout/hList2#2"/>
    <dgm:cxn modelId="{911AB151-D1D3-4FC4-984F-F5BFF5A83CA1}" srcId="{1545BF63-6BC6-4A83-AA7A-9216FC0F5631}" destId="{4C920A3D-FD52-46D8-B192-5033AB9B7C2C}" srcOrd="4" destOrd="0" parTransId="{1B7BF68C-3231-4A8D-869A-81C9B0B7CE56}" sibTransId="{4520057E-03A8-405A-803D-ED5A381CCD02}"/>
    <dgm:cxn modelId="{F252096E-B73E-4384-855D-8749B817A968}" type="presOf" srcId="{AB67AB0A-8EF7-416F-AA4A-E74B753FE8E8}" destId="{1D94E1E3-CF74-4ADF-967C-126274F74044}" srcOrd="0" destOrd="10" presId="urn:microsoft.com/office/officeart/2005/8/layout/hList2#2"/>
    <dgm:cxn modelId="{F5146CE9-02BC-446C-B693-0037144FA918}" srcId="{6E9D2560-EDF2-4A43-9187-55B2FC6CF4D6}" destId="{DCA1B92C-C1F9-4D88-9D6B-425E775B76CB}" srcOrd="7" destOrd="0" parTransId="{C805A391-3458-4277-BE29-B134E37FAD6E}" sibTransId="{E245D6A5-DE07-4947-89DB-BEB377DA93B3}"/>
    <dgm:cxn modelId="{D55335DC-A220-476C-8AEC-5E8B17F80A88}" type="presOf" srcId="{7423A27E-C4C8-4F43-9220-FD3D2D0975C8}" destId="{0897ED7E-EE99-4219-838E-72BA73FEEA15}" srcOrd="0" destOrd="0" presId="urn:microsoft.com/office/officeart/2005/8/layout/hList2#2"/>
    <dgm:cxn modelId="{9A77CEF9-86A3-410F-B05A-CF6629859C03}" srcId="{6E9D2560-EDF2-4A43-9187-55B2FC6CF4D6}" destId="{F8738A8E-9AF5-4DD8-885A-26ABAA6171A8}" srcOrd="3" destOrd="0" parTransId="{1E03AEB8-D505-4734-ADB0-BEFAE8995F9C}" sibTransId="{76C800D2-7783-449C-9497-DE15B89BB558}"/>
    <dgm:cxn modelId="{5227F4D6-37ED-4F8C-88A1-E217068455E3}" srcId="{A8A7FDFD-76AB-4F44-99CD-25CB5FA2E97D}" destId="{A3B3760B-2C93-4DFD-B8C3-4CE24C83902D}" srcOrd="1" destOrd="0" parTransId="{946ECBCE-0C8E-44EC-9182-CC685549BC1A}" sibTransId="{B8EC0DA9-C433-4414-8B5E-6DC11E5C9EE2}"/>
    <dgm:cxn modelId="{E1DDED99-62ED-437F-BFEE-D7501EE1AE3B}" srcId="{A8A7FDFD-76AB-4F44-99CD-25CB5FA2E97D}" destId="{69C2BC04-E754-47E8-AFEC-39E0CF4AC58A}" srcOrd="5" destOrd="0" parTransId="{510F70B6-7C1A-4114-8144-4E25F0839BEA}" sibTransId="{DBA4DECA-C43C-489C-A60B-7E2719252E9F}"/>
    <dgm:cxn modelId="{45B1762F-B3C5-4376-963F-90829ADF0C40}" srcId="{5157EDAB-C58F-4281-9759-0C75CC02E4A6}" destId="{6E9D2560-EDF2-4A43-9187-55B2FC6CF4D6}" srcOrd="0" destOrd="0" parTransId="{6603BD71-DE27-427B-A89E-3855A2BD7EB2}" sibTransId="{85781796-E62D-4B35-9757-AC461BB646C9}"/>
    <dgm:cxn modelId="{74B0BF1F-1904-4D3D-93E2-75FC73F3BBA5}" srcId="{7423A27E-C4C8-4F43-9220-FD3D2D0975C8}" destId="{DE80FA79-FA80-4D68-8110-DAC25CAB281F}" srcOrd="1" destOrd="0" parTransId="{D86B1F56-FF0A-4643-8079-14147610E556}" sibTransId="{E26A90E5-7003-4F25-BE38-793ED5E60D85}"/>
    <dgm:cxn modelId="{7A345101-9611-42B0-BDD2-5E3A0672D719}" type="presOf" srcId="{59CB9641-7624-4E4B-97D1-63A2931FB38F}" destId="{97A7EDE7-9816-426D-A1D7-063B2A847FBF}" srcOrd="0" destOrd="0" presId="urn:microsoft.com/office/officeart/2005/8/layout/hList2#2"/>
    <dgm:cxn modelId="{5B073CCC-6D69-47C1-8E2A-86F64C51AB6B}" srcId="{1545BF63-6BC6-4A83-AA7A-9216FC0F5631}" destId="{76CD4A35-25FF-42C1-AB99-806D9CFA13FF}" srcOrd="6" destOrd="0" parTransId="{C6E40832-D550-4DD7-A81D-495D930062AB}" sibTransId="{75C193F7-E8A6-4F92-8A54-4DE45FFF12EB}"/>
    <dgm:cxn modelId="{088E1C26-2397-4FF2-9631-4411848E7CEC}" srcId="{1545BF63-6BC6-4A83-AA7A-9216FC0F5631}" destId="{197A74CB-DBBC-4A4B-A0CD-4C96B456806E}" srcOrd="5" destOrd="0" parTransId="{E7BB94E3-4E7E-4E59-8486-36A71D469FC7}" sibTransId="{A5FBF768-269F-4D49-A9AB-00D4C1C72B8E}"/>
    <dgm:cxn modelId="{DE373EAD-6DA4-41E6-A820-83A46604D5EB}" srcId="{59CB9641-7624-4E4B-97D1-63A2931FB38F}" destId="{5157EDAB-C58F-4281-9759-0C75CC02E4A6}" srcOrd="0" destOrd="0" parTransId="{50052048-5CD7-4E3C-96D8-2E5796FC74D0}" sibTransId="{3A0FBCE8-60EF-48C0-8357-AF9B8D33273F}"/>
    <dgm:cxn modelId="{B410D6D5-CB36-425D-BA6A-820D75C1980E}" srcId="{69E5D00F-67CA-4E46-AB0B-9274F4A783A3}" destId="{7BC3E1A1-617D-43EB-B151-CB2693293F90}" srcOrd="2" destOrd="0" parTransId="{FDA39B58-8C74-4201-9400-B9E83931CA6F}" sibTransId="{45A92B2E-B9EB-4153-9FA3-3032762FEB95}"/>
    <dgm:cxn modelId="{29EBFBA7-2B00-4E77-A5C1-75333EA16279}" type="presOf" srcId="{B1E6BE6F-EF7B-44FE-9E70-1FCB7B7EB717}" destId="{561B4F18-84BD-4901-9A6D-6C93E78BE720}" srcOrd="0" destOrd="6" presId="urn:microsoft.com/office/officeart/2005/8/layout/hList2#2"/>
    <dgm:cxn modelId="{2B45BB9F-E5D8-497E-9760-533203C316C6}" type="presOf" srcId="{6E9D2560-EDF2-4A43-9187-55B2FC6CF4D6}" destId="{76345851-1203-4375-AA4E-2B3CBA5F7246}" srcOrd="0" destOrd="0" presId="urn:microsoft.com/office/officeart/2005/8/layout/hList2#2"/>
    <dgm:cxn modelId="{8036141A-3D5B-4C3A-A668-7F0779CDD457}" srcId="{6E9D2560-EDF2-4A43-9187-55B2FC6CF4D6}" destId="{5DB5B065-8192-4A84-AFE1-3397236A9D13}" srcOrd="8" destOrd="0" parTransId="{81C5C5CB-827D-444C-A6C6-9410D529D6A9}" sibTransId="{15023079-04DA-42FB-883E-89C573C7B7B3}"/>
    <dgm:cxn modelId="{B4825984-B277-4C6E-9F5A-4A6BF351DA9E}" srcId="{93396251-07B1-4195-97EE-8E306696F3DF}" destId="{1545BF63-6BC6-4A83-AA7A-9216FC0F5631}" srcOrd="0" destOrd="0" parTransId="{115234BA-B9AC-4851-B097-F802A9482225}" sibTransId="{322BDE27-180F-42C6-AF40-CDF12B9555C0}"/>
    <dgm:cxn modelId="{3F255D06-4C27-4289-A8CE-EBFECC721DFA}" srcId="{6E9D2560-EDF2-4A43-9187-55B2FC6CF4D6}" destId="{B098F073-B0FD-425A-B733-1F169BCCB028}" srcOrd="6" destOrd="0" parTransId="{3C4F1535-9EBC-40F0-9DB8-B9FC13EB3636}" sibTransId="{9FBC00B1-C5AD-4431-AE4A-35E87ECD94B6}"/>
    <dgm:cxn modelId="{00D56F7B-C058-4D57-AD6B-3F5649BC11E6}" type="presOf" srcId="{DE80FA79-FA80-4D68-8110-DAC25CAB281F}" destId="{D061E6FA-52BE-410F-87D3-CCD673B4526E}" srcOrd="0" destOrd="1" presId="urn:microsoft.com/office/officeart/2005/8/layout/hList2#2"/>
    <dgm:cxn modelId="{F6754227-8FAE-4431-B1A3-3BF1ECB22E6B}" type="presOf" srcId="{BA687DEF-5DF5-453C-BEDD-14BE1DDBA6F4}" destId="{76345851-1203-4375-AA4E-2B3CBA5F7246}" srcOrd="0" destOrd="5" presId="urn:microsoft.com/office/officeart/2005/8/layout/hList2#2"/>
    <dgm:cxn modelId="{7205D640-414E-4F82-8396-DA24143F1F03}" type="presOf" srcId="{C6989312-F806-44D8-A657-EBF789D5BA5C}" destId="{2389BB20-B967-4F77-8907-2EA054D49645}" srcOrd="0" destOrd="0" presId="urn:microsoft.com/office/officeart/2005/8/layout/hList2#2"/>
    <dgm:cxn modelId="{05FFB5FC-F1FB-4740-86D8-08965DB52604}" srcId="{59CB9641-7624-4E4B-97D1-63A2931FB38F}" destId="{69E5D00F-67CA-4E46-AB0B-9274F4A783A3}" srcOrd="3" destOrd="0" parTransId="{58AC9439-BA66-4CC6-AAAB-2B4FFC8E7C9E}" sibTransId="{71B5F678-17AF-4763-9DEC-5A9780D06163}"/>
    <dgm:cxn modelId="{EA60A412-7794-473F-B684-2DF579F94218}" srcId="{1545BF63-6BC6-4A83-AA7A-9216FC0F5631}" destId="{AB67AB0A-8EF7-416F-AA4A-E74B753FE8E8}" srcOrd="9" destOrd="0" parTransId="{0A41CD35-CD30-4CD5-8372-CD461ABF6B44}" sibTransId="{D2273CDD-C15C-4550-B0D7-383DD96232D8}"/>
    <dgm:cxn modelId="{8CAC6BE1-8009-4EB9-8CBD-3954EEAAE457}" type="presOf" srcId="{C5389AE3-A64B-44EF-9FBE-0228B8006B51}" destId="{2389BB20-B967-4F77-8907-2EA054D49645}" srcOrd="0" destOrd="4" presId="urn:microsoft.com/office/officeart/2005/8/layout/hList2#2"/>
    <dgm:cxn modelId="{C9C37A8B-6890-4830-98FF-3CCF8AF27ECB}" type="presOf" srcId="{B88BC6D7-873F-4ED3-9AAA-ABE4163C2CE8}" destId="{76345851-1203-4375-AA4E-2B3CBA5F7246}" srcOrd="0" destOrd="3" presId="urn:microsoft.com/office/officeart/2005/8/layout/hList2#2"/>
    <dgm:cxn modelId="{C06CD5C8-A6A6-493A-9464-E26196B553B4}" type="presOf" srcId="{4C920A3D-FD52-46D8-B192-5033AB9B7C2C}" destId="{1D94E1E3-CF74-4ADF-967C-126274F74044}" srcOrd="0" destOrd="5" presId="urn:microsoft.com/office/officeart/2005/8/layout/hList2#2"/>
    <dgm:cxn modelId="{F8287804-43CA-4C5D-98E1-6813E7E482E1}" type="presOf" srcId="{93396251-07B1-4195-97EE-8E306696F3DF}" destId="{2F8403AB-3C3C-46B9-A285-AF72E2C92C83}" srcOrd="0" destOrd="0" presId="urn:microsoft.com/office/officeart/2005/8/layout/hList2#2"/>
    <dgm:cxn modelId="{F63B1249-47AE-41E1-A36C-CDFCB7429E01}" srcId="{1545BF63-6BC6-4A83-AA7A-9216FC0F5631}" destId="{F9962119-818D-4B99-99E4-3D06D6F610A1}" srcOrd="0" destOrd="0" parTransId="{D7E61888-8D88-4209-AE83-D1FEF7AD08CD}" sibTransId="{3914912F-162A-4111-A797-6CCFA9BD507D}"/>
    <dgm:cxn modelId="{041D9FD9-4825-4F2F-81EB-234E0A28B40A}" srcId="{A8A7FDFD-76AB-4F44-99CD-25CB5FA2E97D}" destId="{BA32EA5D-97EA-4A1B-B762-DE7D732870AE}" srcOrd="7" destOrd="0" parTransId="{7BA715EA-1555-48EE-9DEA-12F2A2EA84A8}" sibTransId="{127873DC-AF57-4391-BD3C-C062CA0B2B99}"/>
    <dgm:cxn modelId="{368C5AD5-D150-4797-AC89-FE055F97F49E}" type="presOf" srcId="{1545BF63-6BC6-4A83-AA7A-9216FC0F5631}" destId="{1D94E1E3-CF74-4ADF-967C-126274F74044}" srcOrd="0" destOrd="0" presId="urn:microsoft.com/office/officeart/2005/8/layout/hList2#2"/>
    <dgm:cxn modelId="{CEA9D0F0-78B5-41EA-990F-97FB9870F320}" type="presOf" srcId="{E9A65FAF-BB3A-4514-8320-F876EDF3CF33}" destId="{561B4F18-84BD-4901-9A6D-6C93E78BE720}" srcOrd="0" destOrd="0" presId="urn:microsoft.com/office/officeart/2005/8/layout/hList2#2"/>
    <dgm:cxn modelId="{017EF5E8-6227-4196-9D7F-2CA77C6CD943}" type="presOf" srcId="{45AD5E4A-4C93-4734-B6CB-5F4235ED4061}" destId="{2389BB20-B967-4F77-8907-2EA054D49645}" srcOrd="0" destOrd="1" presId="urn:microsoft.com/office/officeart/2005/8/layout/hList2#2"/>
    <dgm:cxn modelId="{26DE3241-6DB2-4CA3-BFC8-61E61E824D42}" srcId="{6E9D2560-EDF2-4A43-9187-55B2FC6CF4D6}" destId="{BA687DEF-5DF5-453C-BEDD-14BE1DDBA6F4}" srcOrd="4" destOrd="0" parTransId="{D372BB10-A649-48A3-AC7B-0C14514FE366}" sibTransId="{D51D1F14-6E42-43EB-B09D-56DA3F288637}"/>
    <dgm:cxn modelId="{40991664-C3B5-4884-B206-A0AD9490DC06}" srcId="{69E5D00F-67CA-4E46-AB0B-9274F4A783A3}" destId="{45AD5E4A-4C93-4734-B6CB-5F4235ED4061}" srcOrd="1" destOrd="0" parTransId="{B354D504-45AD-40DD-A02B-9A7644F57161}" sibTransId="{74AC359C-7C4C-4D33-A036-90BA371B51E9}"/>
    <dgm:cxn modelId="{3879ACF9-0106-4D46-ACA6-C02E8AFD250E}" type="presParOf" srcId="{97A7EDE7-9816-426D-A1D7-063B2A847FBF}" destId="{0B59A46C-25FA-4D52-A530-CA95322ABA57}" srcOrd="0" destOrd="0" presId="urn:microsoft.com/office/officeart/2005/8/layout/hList2#2"/>
    <dgm:cxn modelId="{0B7B9285-A821-46B1-B9EE-3CE9BBC715F2}" type="presParOf" srcId="{0B59A46C-25FA-4D52-A530-CA95322ABA57}" destId="{E234AB04-D654-454D-8291-003AE20E61DF}" srcOrd="0" destOrd="0" presId="urn:microsoft.com/office/officeart/2005/8/layout/hList2#2"/>
    <dgm:cxn modelId="{7E7F7C6E-220F-4423-9E4A-AC57BCDE1E34}" type="presParOf" srcId="{0B59A46C-25FA-4D52-A530-CA95322ABA57}" destId="{76345851-1203-4375-AA4E-2B3CBA5F7246}" srcOrd="1" destOrd="0" presId="urn:microsoft.com/office/officeart/2005/8/layout/hList2#2"/>
    <dgm:cxn modelId="{C08EE32C-56DB-4EF4-957A-4FD2FD1A77D8}" type="presParOf" srcId="{0B59A46C-25FA-4D52-A530-CA95322ABA57}" destId="{FAAC2A8D-455F-4C47-BAD2-6AFFE6CD460D}" srcOrd="2" destOrd="0" presId="urn:microsoft.com/office/officeart/2005/8/layout/hList2#2"/>
    <dgm:cxn modelId="{0141A1FB-4C55-4052-BF85-C2F53F3CD3A5}" type="presParOf" srcId="{97A7EDE7-9816-426D-A1D7-063B2A847FBF}" destId="{8B3A6E24-9F83-4E3F-9269-E868F156C1FC}" srcOrd="1" destOrd="0" presId="urn:microsoft.com/office/officeart/2005/8/layout/hList2#2"/>
    <dgm:cxn modelId="{A3925401-E729-46D5-948A-EB89000F9CEF}" type="presParOf" srcId="{97A7EDE7-9816-426D-A1D7-063B2A847FBF}" destId="{0FE7177F-1C33-4B99-8D10-EB540BFA3BFF}" srcOrd="2" destOrd="0" presId="urn:microsoft.com/office/officeart/2005/8/layout/hList2#2"/>
    <dgm:cxn modelId="{56CF2CE5-4117-4016-AF83-54C1AB968CA0}" type="presParOf" srcId="{0FE7177F-1C33-4B99-8D10-EB540BFA3BFF}" destId="{86ABF7D1-F99E-4112-9F98-7F8250025FF2}" srcOrd="0" destOrd="0" presId="urn:microsoft.com/office/officeart/2005/8/layout/hList2#2"/>
    <dgm:cxn modelId="{F12BFFB0-8F62-4B43-83A9-F4B29E9D57EA}" type="presParOf" srcId="{0FE7177F-1C33-4B99-8D10-EB540BFA3BFF}" destId="{1D94E1E3-CF74-4ADF-967C-126274F74044}" srcOrd="1" destOrd="0" presId="urn:microsoft.com/office/officeart/2005/8/layout/hList2#2"/>
    <dgm:cxn modelId="{CA95697C-0F42-4C19-9950-CC0D4948F03A}" type="presParOf" srcId="{0FE7177F-1C33-4B99-8D10-EB540BFA3BFF}" destId="{2F8403AB-3C3C-46B9-A285-AF72E2C92C83}" srcOrd="2" destOrd="0" presId="urn:microsoft.com/office/officeart/2005/8/layout/hList2#2"/>
    <dgm:cxn modelId="{0481CA73-843B-48F7-A63E-D3669AC5CED4}" type="presParOf" srcId="{97A7EDE7-9816-426D-A1D7-063B2A847FBF}" destId="{FDCA4271-B198-4314-B075-C1FB64E4A3CE}" srcOrd="3" destOrd="0" presId="urn:microsoft.com/office/officeart/2005/8/layout/hList2#2"/>
    <dgm:cxn modelId="{1F64BD4B-E2AF-426D-B88E-576624897D1A}" type="presParOf" srcId="{97A7EDE7-9816-426D-A1D7-063B2A847FBF}" destId="{4E7882CE-7F16-4892-B485-AC654C109A58}" srcOrd="4" destOrd="0" presId="urn:microsoft.com/office/officeart/2005/8/layout/hList2#2"/>
    <dgm:cxn modelId="{82274041-20F7-4E2F-BDA2-511C80AD09BE}" type="presParOf" srcId="{4E7882CE-7F16-4892-B485-AC654C109A58}" destId="{03A2A461-686C-4D97-8BA4-0055DA9A5F31}" srcOrd="0" destOrd="0" presId="urn:microsoft.com/office/officeart/2005/8/layout/hList2#2"/>
    <dgm:cxn modelId="{B362EAF9-B75D-4292-A24C-504F8B235781}" type="presParOf" srcId="{4E7882CE-7F16-4892-B485-AC654C109A58}" destId="{561B4F18-84BD-4901-9A6D-6C93E78BE720}" srcOrd="1" destOrd="0" presId="urn:microsoft.com/office/officeart/2005/8/layout/hList2#2"/>
    <dgm:cxn modelId="{5B5B3630-227B-4805-AEBB-FA98DF47F691}" type="presParOf" srcId="{4E7882CE-7F16-4892-B485-AC654C109A58}" destId="{114136A5-0280-4A93-9C2A-1721B45D868B}" srcOrd="2" destOrd="0" presId="urn:microsoft.com/office/officeart/2005/8/layout/hList2#2"/>
    <dgm:cxn modelId="{C83F83A2-89E1-4B6F-99EC-E9053FED8B6A}" type="presParOf" srcId="{97A7EDE7-9816-426D-A1D7-063B2A847FBF}" destId="{284A8E7F-B330-4BC7-AC89-069C1981CC0D}" srcOrd="5" destOrd="0" presId="urn:microsoft.com/office/officeart/2005/8/layout/hList2#2"/>
    <dgm:cxn modelId="{CFA39DEB-3513-474A-A28B-BD509E79052C}" type="presParOf" srcId="{97A7EDE7-9816-426D-A1D7-063B2A847FBF}" destId="{D7E978D4-4FE5-498D-A688-37D816C823C6}" srcOrd="6" destOrd="0" presId="urn:microsoft.com/office/officeart/2005/8/layout/hList2#2"/>
    <dgm:cxn modelId="{84E1F780-FB03-446C-A45A-D8D315ADCCBF}" type="presParOf" srcId="{D7E978D4-4FE5-498D-A688-37D816C823C6}" destId="{9C8AEAE6-4498-4AA0-BDA8-C38EFC3D7202}" srcOrd="0" destOrd="0" presId="urn:microsoft.com/office/officeart/2005/8/layout/hList2#2"/>
    <dgm:cxn modelId="{B54DFCCA-F297-49A3-8063-82F3F047CAAF}" type="presParOf" srcId="{D7E978D4-4FE5-498D-A688-37D816C823C6}" destId="{2389BB20-B967-4F77-8907-2EA054D49645}" srcOrd="1" destOrd="0" presId="urn:microsoft.com/office/officeart/2005/8/layout/hList2#2"/>
    <dgm:cxn modelId="{9235789D-BF74-4B9D-9599-3B5A60BA1160}" type="presParOf" srcId="{D7E978D4-4FE5-498D-A688-37D816C823C6}" destId="{B34FD34A-8104-47FD-A9B1-3AE954602F70}" srcOrd="2" destOrd="0" presId="urn:microsoft.com/office/officeart/2005/8/layout/hList2#2"/>
    <dgm:cxn modelId="{32AD8DF1-DB50-494A-8CED-D9A4A973E46B}" type="presParOf" srcId="{97A7EDE7-9816-426D-A1D7-063B2A847FBF}" destId="{27E324B9-139F-4730-8892-FEC344F26CAA}" srcOrd="7" destOrd="0" presId="urn:microsoft.com/office/officeart/2005/8/layout/hList2#2"/>
    <dgm:cxn modelId="{99697339-867F-4271-9202-6515A7E0139D}" type="presParOf" srcId="{97A7EDE7-9816-426D-A1D7-063B2A847FBF}" destId="{A4B55639-918B-4D45-B8C4-8DF2FF1A9C63}" srcOrd="8" destOrd="0" presId="urn:microsoft.com/office/officeart/2005/8/layout/hList2#2"/>
    <dgm:cxn modelId="{F59C7CD3-9F95-492E-9858-A986A85C20BB}" type="presParOf" srcId="{A4B55639-918B-4D45-B8C4-8DF2FF1A9C63}" destId="{069C28C4-9210-443B-AD38-D6D4EC8DBE3E}" srcOrd="0" destOrd="0" presId="urn:microsoft.com/office/officeart/2005/8/layout/hList2#2"/>
    <dgm:cxn modelId="{A873CC2E-2983-401E-B066-7EF4CF81966F}" type="presParOf" srcId="{A4B55639-918B-4D45-B8C4-8DF2FF1A9C63}" destId="{D061E6FA-52BE-410F-87D3-CCD673B4526E}" srcOrd="1" destOrd="0" presId="urn:microsoft.com/office/officeart/2005/8/layout/hList2#2"/>
    <dgm:cxn modelId="{F714AC17-67E7-4885-9F5C-3C3F6226D8E8}" type="presParOf" srcId="{A4B55639-918B-4D45-B8C4-8DF2FF1A9C63}" destId="{0897ED7E-EE99-4219-838E-72BA73FEEA15}" srcOrd="2" destOrd="0" presId="urn:microsoft.com/office/officeart/2005/8/layout/hList2#2"/>
  </dgm:cxnLst>
  <dgm:bg>
    <a:effectLst>
      <a:softEdge rad="6350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ED33B-1FA5-483E-ADC1-15BA990EAF44}">
      <dsp:nvSpPr>
        <dsp:cNvPr id="0" name=""/>
        <dsp:cNvSpPr/>
      </dsp:nvSpPr>
      <dsp:spPr>
        <a:xfrm>
          <a:off x="0" y="0"/>
          <a:ext cx="3164114" cy="822716"/>
        </a:xfrm>
        <a:prstGeom prst="roundRect">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ts val="1600"/>
            </a:lnSpc>
            <a:spcBef>
              <a:spcPct val="0"/>
            </a:spcBef>
            <a:spcAft>
              <a:spcPct val="35000"/>
            </a:spcAft>
          </a:pPr>
          <a:r>
            <a:rPr lang="en-US" sz="1600" b="1" kern="1200" dirty="0" smtClean="0"/>
            <a:t>“Dictionaries” and “vocabularies” used to store and interpret data</a:t>
          </a:r>
          <a:endParaRPr lang="en-US" sz="1600" b="1" kern="1200" dirty="0"/>
        </a:p>
      </dsp:txBody>
      <dsp:txXfrm>
        <a:off x="40162" y="40162"/>
        <a:ext cx="3083790" cy="742392"/>
      </dsp:txXfrm>
    </dsp:sp>
    <dsp:sp modelId="{B02E4070-19D7-4AAA-96A8-143ECF8FDE02}">
      <dsp:nvSpPr>
        <dsp:cNvPr id="0" name=""/>
        <dsp:cNvSpPr/>
      </dsp:nvSpPr>
      <dsp:spPr>
        <a:xfrm>
          <a:off x="0" y="834236"/>
          <a:ext cx="3164114" cy="1193472"/>
        </a:xfrm>
        <a:prstGeom prst="roundRect">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ts val="1600"/>
            </a:lnSpc>
            <a:spcBef>
              <a:spcPct val="0"/>
            </a:spcBef>
            <a:spcAft>
              <a:spcPct val="35000"/>
            </a:spcAft>
          </a:pPr>
          <a:r>
            <a:rPr lang="en-US" sz="1600" b="1" kern="1200" dirty="0" smtClean="0"/>
            <a:t>Business and technical architectures, e.g., operational capabilities, rules, etc., and technologies, e.g., hardware, software, networks, etc.</a:t>
          </a:r>
          <a:endParaRPr lang="en-US" sz="1600" b="1" kern="1200" dirty="0"/>
        </a:p>
      </dsp:txBody>
      <dsp:txXfrm>
        <a:off x="58261" y="892497"/>
        <a:ext cx="3047592" cy="1076950"/>
      </dsp:txXfrm>
    </dsp:sp>
    <dsp:sp modelId="{9E57C53E-AEA9-47FA-BE0C-F59724F58F48}">
      <dsp:nvSpPr>
        <dsp:cNvPr id="0" name=""/>
        <dsp:cNvSpPr/>
      </dsp:nvSpPr>
      <dsp:spPr>
        <a:xfrm>
          <a:off x="0" y="2037446"/>
          <a:ext cx="3164114" cy="883516"/>
        </a:xfrm>
        <a:prstGeom prst="roundRect">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ts val="1600"/>
            </a:lnSpc>
            <a:spcBef>
              <a:spcPct val="0"/>
            </a:spcBef>
            <a:spcAft>
              <a:spcPct val="35000"/>
            </a:spcAft>
          </a:pPr>
          <a:r>
            <a:rPr lang="en-US" sz="1600" b="1" kern="1200" dirty="0" smtClean="0"/>
            <a:t>A method to secure data, manage users, and ensure controlled access</a:t>
          </a:r>
          <a:endParaRPr lang="en-US" sz="1600" b="1" kern="1200" dirty="0"/>
        </a:p>
      </dsp:txBody>
      <dsp:txXfrm>
        <a:off x="43130" y="2080576"/>
        <a:ext cx="3077854" cy="797256"/>
      </dsp:txXfrm>
    </dsp:sp>
    <dsp:sp modelId="{594A93F4-5461-4B7A-AB83-F803C969294D}">
      <dsp:nvSpPr>
        <dsp:cNvPr id="0" name=""/>
        <dsp:cNvSpPr/>
      </dsp:nvSpPr>
      <dsp:spPr>
        <a:xfrm>
          <a:off x="0" y="2930701"/>
          <a:ext cx="3164114" cy="1032603"/>
        </a:xfrm>
        <a:prstGeom prst="roundRect">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ts val="1600"/>
            </a:lnSpc>
            <a:spcBef>
              <a:spcPct val="0"/>
            </a:spcBef>
            <a:spcAft>
              <a:spcPct val="35000"/>
            </a:spcAft>
          </a:pPr>
          <a:r>
            <a:rPr lang="en-US" sz="1600" b="1" kern="1200" dirty="0" smtClean="0"/>
            <a:t>A strategy to meet the complex challenges of protecting privacy, civil liberties, and civil rights</a:t>
          </a:r>
          <a:endParaRPr lang="en-US" sz="1600" b="1" kern="1200" dirty="0"/>
        </a:p>
      </dsp:txBody>
      <dsp:txXfrm>
        <a:off x="50408" y="2981109"/>
        <a:ext cx="3063298" cy="931787"/>
      </dsp:txXfrm>
    </dsp:sp>
    <dsp:sp modelId="{43CBFFC5-951B-4421-B3F1-C496669EA528}">
      <dsp:nvSpPr>
        <dsp:cNvPr id="0" name=""/>
        <dsp:cNvSpPr/>
      </dsp:nvSpPr>
      <dsp:spPr>
        <a:xfrm>
          <a:off x="0" y="3973042"/>
          <a:ext cx="3164114" cy="1032603"/>
        </a:xfrm>
        <a:prstGeom prst="roundRect">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ts val="1600"/>
            </a:lnSpc>
            <a:spcBef>
              <a:spcPct val="0"/>
            </a:spcBef>
            <a:spcAft>
              <a:spcPct val="35000"/>
            </a:spcAft>
          </a:pPr>
          <a:r>
            <a:rPr lang="en-US" sz="1600" b="1" kern="1200" dirty="0" smtClean="0"/>
            <a:t>Policies, agreements, contracts or laws governing information sharing</a:t>
          </a:r>
          <a:endParaRPr lang="en-US" sz="1600" b="1" kern="1200" dirty="0"/>
        </a:p>
      </dsp:txBody>
      <dsp:txXfrm>
        <a:off x="50408" y="4023450"/>
        <a:ext cx="3063298" cy="931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C2A8D-455F-4C47-BAD2-6AFFE6CD460D}">
      <dsp:nvSpPr>
        <dsp:cNvPr id="0" name=""/>
        <dsp:cNvSpPr/>
      </dsp:nvSpPr>
      <dsp:spPr>
        <a:xfrm rot="16200000">
          <a:off x="-1621931" y="2382010"/>
          <a:ext cx="3584170" cy="240096"/>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0" tIns="0" rIns="211752" bIns="0" numCol="1" spcCol="1270" anchor="t" anchorCtr="0">
          <a:noAutofit/>
        </a:bodyPr>
        <a:lstStyle/>
        <a:p>
          <a:pPr lvl="0" algn="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Lucida Console" pitchFamily="49" charset="0"/>
            </a:rPr>
            <a:t>Data</a:t>
          </a:r>
          <a:endParaRPr lang="en-US" sz="2000" b="1" kern="1200" dirty="0">
            <a:effectLst>
              <a:outerShdw blurRad="38100" dist="38100" dir="2700000" algn="tl">
                <a:srgbClr val="000000">
                  <a:alpha val="43137"/>
                </a:srgbClr>
              </a:outerShdw>
            </a:effectLst>
            <a:latin typeface="Lucida Console" pitchFamily="49" charset="0"/>
          </a:endParaRPr>
        </a:p>
      </dsp:txBody>
      <dsp:txXfrm>
        <a:off x="-1621931" y="2382010"/>
        <a:ext cx="3584170" cy="240096"/>
      </dsp:txXfrm>
    </dsp:sp>
    <dsp:sp modelId="{76345851-1203-4375-AA4E-2B3CBA5F7246}">
      <dsp:nvSpPr>
        <dsp:cNvPr id="0" name=""/>
        <dsp:cNvSpPr/>
      </dsp:nvSpPr>
      <dsp:spPr>
        <a:xfrm>
          <a:off x="440244" y="120860"/>
          <a:ext cx="1195935" cy="4407060"/>
        </a:xfrm>
        <a:prstGeom prst="rect">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78232" tIns="21175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National Information Exchange Model (NIEM)</a:t>
          </a:r>
          <a:endParaRPr lang="en-US" sz="1100" b="1" kern="1200" dirty="0">
            <a:solidFill>
              <a:schemeClr val="tx1"/>
            </a:solidFill>
            <a:effectLst>
              <a:outerShdw blurRad="38100" dist="38100" dir="2700000" algn="tl">
                <a:srgbClr val="000000">
                  <a:alpha val="43137"/>
                </a:srgbClr>
              </a:outerShdw>
            </a:effectLst>
          </a:endParaRPr>
        </a:p>
        <a:p>
          <a:pPr marL="114300" lvl="2" indent="-57150" algn="l" defTabSz="488950">
            <a:lnSpc>
              <a:spcPct val="90000"/>
            </a:lnSpc>
            <a:spcBef>
              <a:spcPct val="0"/>
            </a:spcBef>
            <a:spcAft>
              <a:spcPct val="15000"/>
            </a:spcAft>
            <a:buChar char="••"/>
          </a:pPr>
          <a:endParaRPr lang="en-US" sz="1100" b="1" kern="1200" dirty="0">
            <a:solidFill>
              <a:schemeClr val="tx1"/>
            </a:solidFill>
            <a:effectLst>
              <a:outerShdw blurRad="38100" dist="38100" dir="2700000" algn="tl">
                <a:srgbClr val="000000">
                  <a:alpha val="43137"/>
                </a:srgbClr>
              </a:outerShdw>
            </a:effectLst>
          </a:endParaRPr>
        </a:p>
        <a:p>
          <a:pPr marL="114300" lvl="2" indent="-57150" algn="l" defTabSz="488950">
            <a:lnSpc>
              <a:spcPct val="90000"/>
            </a:lnSpc>
            <a:spcBef>
              <a:spcPct val="0"/>
            </a:spcBef>
            <a:spcAft>
              <a:spcPct val="15000"/>
            </a:spcAft>
            <a:buChar char="••"/>
          </a:pPr>
          <a:r>
            <a:rPr lang="en-US" sz="1100" b="1" kern="1200" dirty="0" smtClean="0">
              <a:solidFill>
                <a:schemeClr val="tx1"/>
              </a:solidFill>
            </a:rPr>
            <a:t>NIEM Users’ Guide</a:t>
          </a:r>
          <a:endParaRPr lang="en-US" sz="1100" b="1" kern="1200" dirty="0">
            <a:solidFill>
              <a:schemeClr val="tx1"/>
            </a:solidFill>
            <a:effectLst>
              <a:outerShdw blurRad="38100" dist="38100" dir="2700000" algn="tl">
                <a:srgbClr val="000000">
                  <a:alpha val="43137"/>
                </a:srgbClr>
              </a:outerShdw>
            </a:effectLst>
          </a:endParaRPr>
        </a:p>
        <a:p>
          <a:pPr marL="114300" lvl="2" indent="-57150" algn="l" defTabSz="488950">
            <a:lnSpc>
              <a:spcPct val="90000"/>
            </a:lnSpc>
            <a:spcBef>
              <a:spcPct val="0"/>
            </a:spcBef>
            <a:spcAft>
              <a:spcPct val="15000"/>
            </a:spcAft>
            <a:buChar char="••"/>
          </a:pPr>
          <a:endParaRPr lang="en-US" sz="1100" b="1" kern="1200" dirty="0">
            <a:solidFill>
              <a:schemeClr val="tx1"/>
            </a:solidFill>
            <a:effectLst>
              <a:outerShdw blurRad="38100" dist="38100" dir="2700000" algn="tl">
                <a:srgbClr val="000000">
                  <a:alpha val="43137"/>
                </a:srgbClr>
              </a:outerShdw>
            </a:effectLst>
          </a:endParaRPr>
        </a:p>
        <a:p>
          <a:pPr marL="114300" lvl="2" indent="-57150" algn="l" defTabSz="488950">
            <a:lnSpc>
              <a:spcPct val="90000"/>
            </a:lnSpc>
            <a:spcBef>
              <a:spcPct val="0"/>
            </a:spcBef>
            <a:spcAft>
              <a:spcPct val="15000"/>
            </a:spcAft>
            <a:buChar char="••"/>
          </a:pPr>
          <a:r>
            <a:rPr lang="en-US" sz="1100" b="1" kern="1200" dirty="0" smtClean="0">
              <a:solidFill>
                <a:schemeClr val="tx1"/>
              </a:solidFill>
            </a:rPr>
            <a:t>NIEM Naming and Design Rules (NDR)</a:t>
          </a:r>
          <a:endParaRPr lang="en-US" sz="1100" b="1" kern="1200" dirty="0">
            <a:solidFill>
              <a:schemeClr val="tx1"/>
            </a:solidFill>
          </a:endParaRPr>
        </a:p>
        <a:p>
          <a:pPr marL="114300" lvl="2" indent="-57150" algn="l" defTabSz="488950">
            <a:lnSpc>
              <a:spcPct val="90000"/>
            </a:lnSpc>
            <a:spcBef>
              <a:spcPct val="0"/>
            </a:spcBef>
            <a:spcAft>
              <a:spcPct val="15000"/>
            </a:spcAft>
            <a:buChar char="••"/>
          </a:pPr>
          <a:endParaRPr lang="en-US" sz="1100" b="1" kern="1200" dirty="0">
            <a:solidFill>
              <a:schemeClr val="tx1"/>
            </a:solidFill>
          </a:endParaRPr>
        </a:p>
        <a:p>
          <a:pPr marL="114300" lvl="2" indent="-57150" algn="l" defTabSz="488950">
            <a:lnSpc>
              <a:spcPct val="90000"/>
            </a:lnSpc>
            <a:spcBef>
              <a:spcPct val="0"/>
            </a:spcBef>
            <a:spcAft>
              <a:spcPct val="15000"/>
            </a:spcAft>
            <a:buChar char="••"/>
          </a:pPr>
          <a:r>
            <a:rPr lang="en-US" sz="1100" b="1" kern="1200" dirty="0" smtClean="0">
              <a:solidFill>
                <a:schemeClr val="tx1"/>
              </a:solidFill>
            </a:rPr>
            <a:t>NIEM Conformance</a:t>
          </a:r>
          <a:endParaRPr lang="en-US" sz="1100" b="1" kern="1200" dirty="0">
            <a:solidFill>
              <a:schemeClr val="tx1"/>
            </a:solidFill>
          </a:endParaRPr>
        </a:p>
        <a:p>
          <a:pPr marL="114300" lvl="2" indent="-57150" algn="l" defTabSz="488950">
            <a:lnSpc>
              <a:spcPct val="90000"/>
            </a:lnSpc>
            <a:spcBef>
              <a:spcPct val="0"/>
            </a:spcBef>
            <a:spcAft>
              <a:spcPct val="15000"/>
            </a:spcAft>
            <a:buChar char="••"/>
          </a:pPr>
          <a:endParaRPr lang="en-US" sz="1100" b="1" kern="1200" dirty="0">
            <a:solidFill>
              <a:schemeClr val="tx1"/>
            </a:solidFill>
          </a:endParaRPr>
        </a:p>
        <a:p>
          <a:pPr marL="114300" lvl="2" indent="-57150" algn="l" defTabSz="488950">
            <a:lnSpc>
              <a:spcPct val="90000"/>
            </a:lnSpc>
            <a:spcBef>
              <a:spcPct val="0"/>
            </a:spcBef>
            <a:spcAft>
              <a:spcPct val="15000"/>
            </a:spcAft>
            <a:buChar char="••"/>
          </a:pPr>
          <a:r>
            <a:rPr lang="en-US" sz="1100" b="1" kern="1200" dirty="0" smtClean="0">
              <a:solidFill>
                <a:schemeClr val="tx1"/>
              </a:solidFill>
            </a:rPr>
            <a:t>Information Exchange Package (IEP)</a:t>
          </a:r>
          <a:endParaRPr lang="en-US" sz="1100" b="1" kern="1200" dirty="0">
            <a:solidFill>
              <a:schemeClr val="tx1"/>
            </a:solidFill>
          </a:endParaRPr>
        </a:p>
        <a:p>
          <a:pPr marL="114300" lvl="2" indent="-57150" algn="l" defTabSz="488950">
            <a:lnSpc>
              <a:spcPct val="90000"/>
            </a:lnSpc>
            <a:spcBef>
              <a:spcPct val="0"/>
            </a:spcBef>
            <a:spcAft>
              <a:spcPct val="15000"/>
            </a:spcAft>
            <a:buChar char="••"/>
          </a:pPr>
          <a:endParaRPr lang="en-US" sz="1100" b="1" kern="1200" dirty="0"/>
        </a:p>
        <a:p>
          <a:pPr marL="114300" lvl="2" indent="-57150" algn="l" defTabSz="488950">
            <a:lnSpc>
              <a:spcPct val="90000"/>
            </a:lnSpc>
            <a:spcBef>
              <a:spcPct val="0"/>
            </a:spcBef>
            <a:spcAft>
              <a:spcPct val="15000"/>
            </a:spcAft>
            <a:buChar char="••"/>
          </a:pPr>
          <a:r>
            <a:rPr lang="en-US" sz="1100" b="1" kern="1200" dirty="0" smtClean="0">
              <a:solidFill>
                <a:schemeClr val="tx1"/>
              </a:solidFill>
            </a:rPr>
            <a:t>Information Exchange Package Documentation (IEPD)</a:t>
          </a:r>
          <a:endParaRPr lang="en-US" sz="1100" b="1" kern="1200" dirty="0">
            <a:solidFill>
              <a:schemeClr val="tx1"/>
            </a:solidFill>
          </a:endParaRPr>
        </a:p>
        <a:p>
          <a:pPr marL="57150" lvl="1" indent="-57150" algn="l" defTabSz="488950">
            <a:lnSpc>
              <a:spcPct val="90000"/>
            </a:lnSpc>
            <a:spcBef>
              <a:spcPct val="0"/>
            </a:spcBef>
            <a:spcAft>
              <a:spcPct val="15000"/>
            </a:spcAft>
            <a:buChar char="••"/>
          </a:pPr>
          <a:endParaRPr lang="en-US" sz="1100" b="1" kern="1200" dirty="0">
            <a:effectLst>
              <a:outerShdw blurRad="38100" dist="38100" dir="2700000" algn="tl">
                <a:srgbClr val="000000">
                  <a:alpha val="43137"/>
                </a:srgbClr>
              </a:outerShdw>
            </a:effectLst>
          </a:endParaRPr>
        </a:p>
      </dsp:txBody>
      <dsp:txXfrm>
        <a:off x="440244" y="120860"/>
        <a:ext cx="1195935" cy="4407060"/>
      </dsp:txXfrm>
    </dsp:sp>
    <dsp:sp modelId="{E234AB04-D654-454D-8291-003AE20E61DF}">
      <dsp:nvSpPr>
        <dsp:cNvPr id="0" name=""/>
        <dsp:cNvSpPr/>
      </dsp:nvSpPr>
      <dsp:spPr>
        <a:xfrm>
          <a:off x="50106" y="188532"/>
          <a:ext cx="480192" cy="480192"/>
        </a:xfrm>
        <a:prstGeom prst="rect">
          <a:avLst/>
        </a:prstGeom>
        <a:blipFill rotWithShape="0">
          <a:blip xmlns:r="http://schemas.openxmlformats.org/officeDocument/2006/relationships" r:embed="rId1"/>
          <a:stretch>
            <a:fillRect/>
          </a:stretch>
        </a:blipFill>
        <a:ln>
          <a:noFill/>
        </a:ln>
        <a:effectLst>
          <a:outerShdw blurRad="57150" dist="38100" dir="5400000" algn="ctr" rotWithShape="0">
            <a:schemeClr val="accent2">
              <a:tint val="50000"/>
              <a:hueOff val="0"/>
              <a:satOff val="0"/>
              <a:lumOff val="0"/>
              <a:alphaOff val="0"/>
              <a:shade val="9000"/>
              <a:alpha val="48000"/>
              <a:satMod val="105000"/>
            </a:schemeClr>
          </a:outerShdw>
        </a:effectLst>
        <a:scene3d>
          <a:camera prst="orthographicFront"/>
          <a:lightRig rig="threePt" dir="t"/>
        </a:scene3d>
        <a:sp3d>
          <a:bevelT/>
        </a:sp3d>
      </dsp:spPr>
      <dsp:style>
        <a:lnRef idx="0">
          <a:scrgbClr r="0" g="0" b="0"/>
        </a:lnRef>
        <a:fillRef idx="1">
          <a:scrgbClr r="0" g="0" b="0"/>
        </a:fillRef>
        <a:effectRef idx="2">
          <a:scrgbClr r="0" g="0" b="0"/>
        </a:effectRef>
        <a:fontRef idx="minor"/>
      </dsp:style>
    </dsp:sp>
    <dsp:sp modelId="{2F8403AB-3C3C-46B9-A285-AF72E2C92C83}">
      <dsp:nvSpPr>
        <dsp:cNvPr id="0" name=""/>
        <dsp:cNvSpPr/>
      </dsp:nvSpPr>
      <dsp:spPr>
        <a:xfrm rot="16200000">
          <a:off x="124036" y="2082979"/>
          <a:ext cx="3584170" cy="240096"/>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0" tIns="0" rIns="211752" bIns="0" numCol="1" spcCol="1270" anchor="t" anchorCtr="0">
          <a:noAutofit/>
        </a:bodyPr>
        <a:lstStyle/>
        <a:p>
          <a:pPr lvl="0" algn="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Lucida Console" pitchFamily="49" charset="0"/>
            </a:rPr>
            <a:t>Technology</a:t>
          </a:r>
          <a:endParaRPr lang="en-US" sz="2000" b="1" kern="1200" dirty="0">
            <a:effectLst>
              <a:outerShdw blurRad="38100" dist="38100" dir="2700000" algn="tl">
                <a:srgbClr val="000000">
                  <a:alpha val="43137"/>
                </a:srgbClr>
              </a:outerShdw>
            </a:effectLst>
            <a:latin typeface="Lucida Console" pitchFamily="49" charset="0"/>
          </a:endParaRPr>
        </a:p>
      </dsp:txBody>
      <dsp:txXfrm>
        <a:off x="124036" y="2082979"/>
        <a:ext cx="3584170" cy="240096"/>
      </dsp:txXfrm>
    </dsp:sp>
    <dsp:sp modelId="{1D94E1E3-CF74-4ADF-967C-126274F74044}">
      <dsp:nvSpPr>
        <dsp:cNvPr id="0" name=""/>
        <dsp:cNvSpPr/>
      </dsp:nvSpPr>
      <dsp:spPr>
        <a:xfrm>
          <a:off x="2036169" y="117524"/>
          <a:ext cx="1195935" cy="4171007"/>
        </a:xfrm>
        <a:prstGeom prst="rect">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78232" tIns="21175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Global Reference Architecture (GRA)</a:t>
          </a:r>
          <a:endParaRPr lang="en-US" sz="1100" b="1" kern="1200" dirty="0">
            <a:solidFill>
              <a:schemeClr val="tx1"/>
            </a:solidFill>
            <a:effectLst>
              <a:outerShdw blurRad="38100" dist="38100" dir="2700000" algn="tl">
                <a:srgbClr val="000000">
                  <a:alpha val="43137"/>
                </a:srgbClr>
              </a:outerShdw>
            </a:effectLst>
          </a:endParaRPr>
        </a:p>
        <a:p>
          <a:pPr marL="114300" lvl="2" indent="-57150" algn="l" defTabSz="488950">
            <a:lnSpc>
              <a:spcPct val="90000"/>
            </a:lnSpc>
            <a:spcBef>
              <a:spcPct val="0"/>
            </a:spcBef>
            <a:spcAft>
              <a:spcPct val="15000"/>
            </a:spcAft>
            <a:buChar char="••"/>
          </a:pPr>
          <a:endParaRPr lang="en-US" sz="1100" b="1" kern="1200" dirty="0">
            <a:effectLst>
              <a:outerShdw blurRad="38100" dist="38100" dir="2700000" algn="tl">
                <a:srgbClr val="000000">
                  <a:alpha val="43137"/>
                </a:srgbClr>
              </a:outerShdw>
            </a:effectLst>
          </a:endParaRPr>
        </a:p>
        <a:p>
          <a:pPr marL="114300" lvl="2" indent="-57150" algn="l" defTabSz="488950">
            <a:lnSpc>
              <a:spcPct val="90000"/>
            </a:lnSpc>
            <a:spcBef>
              <a:spcPct val="0"/>
            </a:spcBef>
            <a:spcAft>
              <a:spcPct val="15000"/>
            </a:spcAft>
            <a:buChar char="••"/>
          </a:pPr>
          <a:r>
            <a:rPr lang="en-US" sz="1100" b="1" kern="1200" dirty="0" smtClean="0">
              <a:solidFill>
                <a:schemeClr val="tx1"/>
              </a:solidFill>
            </a:rPr>
            <a:t>GRA Specifications</a:t>
          </a:r>
          <a:endParaRPr lang="en-US" sz="1100" b="1" kern="1200" dirty="0">
            <a:solidFill>
              <a:schemeClr val="tx1"/>
            </a:solidFill>
            <a:effectLst>
              <a:outerShdw blurRad="38100" dist="38100" dir="2700000" algn="tl">
                <a:srgbClr val="000000">
                  <a:alpha val="43137"/>
                </a:srgbClr>
              </a:outerShdw>
            </a:effectLst>
          </a:endParaRPr>
        </a:p>
        <a:p>
          <a:pPr marL="114300" lvl="2" indent="-57150" algn="l" defTabSz="488950">
            <a:lnSpc>
              <a:spcPct val="90000"/>
            </a:lnSpc>
            <a:spcBef>
              <a:spcPct val="0"/>
            </a:spcBef>
            <a:spcAft>
              <a:spcPct val="15000"/>
            </a:spcAft>
            <a:buChar char="••"/>
          </a:pPr>
          <a:endParaRPr lang="en-US" sz="1100" b="1" kern="1200" dirty="0">
            <a:solidFill>
              <a:schemeClr val="tx1"/>
            </a:solidFill>
            <a:effectLst>
              <a:outerShdw blurRad="38100" dist="38100" dir="2700000" algn="tl">
                <a:srgbClr val="000000">
                  <a:alpha val="43137"/>
                </a:srgbClr>
              </a:outerShdw>
            </a:effectLst>
          </a:endParaRPr>
        </a:p>
        <a:p>
          <a:pPr marL="114300" lvl="2" indent="-57150" algn="l" defTabSz="488950">
            <a:lnSpc>
              <a:spcPct val="90000"/>
            </a:lnSpc>
            <a:spcBef>
              <a:spcPct val="0"/>
            </a:spcBef>
            <a:spcAft>
              <a:spcPct val="15000"/>
            </a:spcAft>
            <a:buChar char="••"/>
          </a:pPr>
          <a:r>
            <a:rPr lang="en-US" sz="1100" b="1" kern="1200" dirty="0" smtClean="0">
              <a:solidFill>
                <a:schemeClr val="tx1"/>
              </a:solidFill>
            </a:rPr>
            <a:t>GRA Implementation Guidelines</a:t>
          </a:r>
        </a:p>
        <a:p>
          <a:pPr marL="114300" lvl="2" indent="-57150" algn="l" defTabSz="488950">
            <a:lnSpc>
              <a:spcPct val="90000"/>
            </a:lnSpc>
            <a:spcBef>
              <a:spcPct val="0"/>
            </a:spcBef>
            <a:spcAft>
              <a:spcPct val="15000"/>
            </a:spcAft>
            <a:buChar char="••"/>
          </a:pPr>
          <a:endParaRPr lang="en-US" sz="1100" b="1" kern="1200" dirty="0" smtClean="0">
            <a:solidFill>
              <a:schemeClr val="tx1"/>
            </a:solidFill>
          </a:endParaRPr>
        </a:p>
        <a:p>
          <a:pPr marL="114300" lvl="2" indent="-57150" algn="l" defTabSz="488950">
            <a:lnSpc>
              <a:spcPct val="90000"/>
            </a:lnSpc>
            <a:spcBef>
              <a:spcPct val="0"/>
            </a:spcBef>
            <a:spcAft>
              <a:spcPct val="15000"/>
            </a:spcAft>
            <a:buChar char="••"/>
          </a:pPr>
          <a:r>
            <a:rPr lang="en-US" sz="1100" b="1" kern="1200" dirty="0" smtClean="0">
              <a:solidFill>
                <a:schemeClr val="tx1"/>
              </a:solidFill>
            </a:rPr>
            <a:t>Guidelines for Identifying and Designing Services</a:t>
          </a:r>
        </a:p>
        <a:p>
          <a:pPr marL="114300" lvl="2" indent="-57150" algn="l" defTabSz="488950">
            <a:lnSpc>
              <a:spcPct val="90000"/>
            </a:lnSpc>
            <a:spcBef>
              <a:spcPct val="0"/>
            </a:spcBef>
            <a:spcAft>
              <a:spcPct val="15000"/>
            </a:spcAft>
            <a:buChar char="••"/>
          </a:pPr>
          <a:endParaRPr lang="en-US" sz="1100" b="1" kern="1200" dirty="0" smtClean="0">
            <a:solidFill>
              <a:schemeClr val="tx1"/>
            </a:solidFill>
          </a:endParaRPr>
        </a:p>
        <a:p>
          <a:pPr marL="114300" lvl="2" indent="-57150" algn="l" defTabSz="488950">
            <a:lnSpc>
              <a:spcPct val="90000"/>
            </a:lnSpc>
            <a:spcBef>
              <a:spcPct val="0"/>
            </a:spcBef>
            <a:spcAft>
              <a:spcPct val="15000"/>
            </a:spcAft>
            <a:buChar char="••"/>
          </a:pPr>
          <a:r>
            <a:rPr lang="en-US" sz="1100" b="1" kern="1200" dirty="0" smtClean="0">
              <a:solidFill>
                <a:schemeClr val="tx1"/>
              </a:solidFill>
            </a:rPr>
            <a:t>GRA Execution Context Guidelines</a:t>
          </a:r>
        </a:p>
        <a:p>
          <a:pPr marL="114300" lvl="2" indent="-57150" algn="l" defTabSz="488950">
            <a:lnSpc>
              <a:spcPct val="90000"/>
            </a:lnSpc>
            <a:spcBef>
              <a:spcPct val="0"/>
            </a:spcBef>
            <a:spcAft>
              <a:spcPct val="15000"/>
            </a:spcAft>
            <a:buChar char="••"/>
          </a:pPr>
          <a:endParaRPr lang="en-US" sz="1100" b="1" kern="1200" dirty="0" smtClean="0">
            <a:solidFill>
              <a:schemeClr val="tx1"/>
            </a:solidFill>
          </a:endParaRPr>
        </a:p>
        <a:p>
          <a:pPr marL="114300" lvl="2" indent="-57150" algn="l" defTabSz="488950">
            <a:lnSpc>
              <a:spcPct val="90000"/>
            </a:lnSpc>
            <a:spcBef>
              <a:spcPct val="0"/>
            </a:spcBef>
            <a:spcAft>
              <a:spcPct val="15000"/>
            </a:spcAft>
            <a:buChar char="••"/>
          </a:pPr>
          <a:r>
            <a:rPr lang="en-US" sz="1100" b="1" kern="1200" dirty="0" smtClean="0">
              <a:solidFill>
                <a:schemeClr val="tx1"/>
              </a:solidFill>
            </a:rPr>
            <a:t>GRA Service Interaction Profiles</a:t>
          </a:r>
        </a:p>
      </dsp:txBody>
      <dsp:txXfrm>
        <a:off x="2036169" y="117524"/>
        <a:ext cx="1195935" cy="4171007"/>
      </dsp:txXfrm>
    </dsp:sp>
    <dsp:sp modelId="{86ABF7D1-F99E-4112-9F98-7F8250025FF2}">
      <dsp:nvSpPr>
        <dsp:cNvPr id="0" name=""/>
        <dsp:cNvSpPr/>
      </dsp:nvSpPr>
      <dsp:spPr>
        <a:xfrm>
          <a:off x="1796073" y="94015"/>
          <a:ext cx="480192" cy="480192"/>
        </a:xfrm>
        <a:prstGeom prst="rect">
          <a:avLst/>
        </a:prstGeom>
        <a:blipFill rotWithShape="0">
          <a:blip xmlns:r="http://schemas.openxmlformats.org/officeDocument/2006/relationships" r:embed="rId2"/>
          <a:stretch>
            <a:fillRect/>
          </a:stretch>
        </a:blipFill>
        <a:ln>
          <a:noFill/>
        </a:ln>
        <a:effectLst>
          <a:outerShdw blurRad="57150" dist="38100" dir="5400000" algn="ctr" rotWithShape="0">
            <a:schemeClr val="accent3">
              <a:tint val="50000"/>
              <a:hueOff val="0"/>
              <a:satOff val="0"/>
              <a:lumOff val="0"/>
              <a:alphaOff val="0"/>
              <a:shade val="9000"/>
              <a:alpha val="48000"/>
              <a:satMod val="105000"/>
            </a:schemeClr>
          </a:outerShdw>
        </a:effectLst>
        <a:scene3d>
          <a:camera prst="orthographicFront"/>
          <a:lightRig rig="threePt" dir="t"/>
        </a:scene3d>
        <a:sp3d>
          <a:bevelT/>
        </a:sp3d>
      </dsp:spPr>
      <dsp:style>
        <a:lnRef idx="0">
          <a:scrgbClr r="0" g="0" b="0"/>
        </a:lnRef>
        <a:fillRef idx="1">
          <a:scrgbClr r="0" g="0" b="0"/>
        </a:fillRef>
        <a:effectRef idx="2">
          <a:scrgbClr r="0" g="0" b="0"/>
        </a:effectRef>
        <a:fontRef idx="minor"/>
      </dsp:style>
    </dsp:sp>
    <dsp:sp modelId="{114136A5-0280-4A93-9C2A-1721B45D868B}">
      <dsp:nvSpPr>
        <dsp:cNvPr id="0" name=""/>
        <dsp:cNvSpPr/>
      </dsp:nvSpPr>
      <dsp:spPr>
        <a:xfrm rot="16200000">
          <a:off x="1870003" y="2082979"/>
          <a:ext cx="3584170" cy="240096"/>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0" tIns="0" rIns="211752" bIns="0" numCol="1" spcCol="1270" anchor="t" anchorCtr="0">
          <a:noAutofit/>
        </a:bodyPr>
        <a:lstStyle/>
        <a:p>
          <a:pPr lvl="0" algn="r" defTabSz="88900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latin typeface="Lucida Console" pitchFamily="49" charset="0"/>
            </a:rPr>
            <a:t>Security</a:t>
          </a:r>
          <a:endParaRPr lang="en-US" sz="2000" b="1" kern="1200" dirty="0">
            <a:solidFill>
              <a:schemeClr val="tx1"/>
            </a:solidFill>
            <a:effectLst>
              <a:outerShdw blurRad="38100" dist="38100" dir="2700000" algn="tl">
                <a:srgbClr val="000000">
                  <a:alpha val="43137"/>
                </a:srgbClr>
              </a:outerShdw>
            </a:effectLst>
            <a:latin typeface="Lucida Console" pitchFamily="49" charset="0"/>
          </a:endParaRPr>
        </a:p>
      </dsp:txBody>
      <dsp:txXfrm>
        <a:off x="1870003" y="2082979"/>
        <a:ext cx="3584170" cy="240096"/>
      </dsp:txXfrm>
    </dsp:sp>
    <dsp:sp modelId="{561B4F18-84BD-4901-9A6D-6C93E78BE720}">
      <dsp:nvSpPr>
        <dsp:cNvPr id="0" name=""/>
        <dsp:cNvSpPr/>
      </dsp:nvSpPr>
      <dsp:spPr>
        <a:xfrm>
          <a:off x="3782137" y="410942"/>
          <a:ext cx="1195935" cy="3584170"/>
        </a:xfrm>
        <a:prstGeom prst="rect">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78232" tIns="21175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Global Federated Identity &amp; Privilege Management (GFIPM)</a:t>
          </a:r>
          <a:endParaRPr lang="en-US" sz="1100" b="1"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1"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en-US" sz="1100" b="1" kern="1200" dirty="0" smtClean="0">
              <a:solidFill>
                <a:schemeClr val="tx1"/>
              </a:solidFill>
            </a:rPr>
            <a:t>GFIPM Metadata Specification</a:t>
          </a:r>
          <a:endParaRPr lang="en-US" sz="1100" b="1"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0"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GFIPM </a:t>
          </a:r>
          <a:r>
            <a:rPr lang="en-US" sz="1100" b="1" kern="1200" dirty="0" smtClean="0">
              <a:solidFill>
                <a:schemeClr val="tx1"/>
              </a:solidFill>
            </a:rPr>
            <a:t>Operational Policies and Procedures </a:t>
          </a:r>
          <a:endParaRPr lang="en-US" sz="1100" b="1"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0"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GFIPM </a:t>
          </a:r>
          <a:r>
            <a:rPr lang="en-US" sz="1100" b="1" kern="1200" dirty="0" smtClean="0">
              <a:solidFill>
                <a:schemeClr val="tx1"/>
              </a:solidFill>
            </a:rPr>
            <a:t>Governance Guidelines </a:t>
          </a:r>
          <a:endParaRPr lang="en-US" sz="1100" b="1"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0" kern="1200" dirty="0">
            <a:solidFill>
              <a:schemeClr val="tx1"/>
            </a:solidFill>
            <a:effectLst>
              <a:outerShdw blurRad="38100" dist="38100" dir="2700000" algn="tl">
                <a:srgbClr val="000000">
                  <a:alpha val="43137"/>
                </a:srgbClr>
              </a:outerShdw>
            </a:effectLst>
          </a:endParaRPr>
        </a:p>
      </dsp:txBody>
      <dsp:txXfrm>
        <a:off x="3782137" y="410942"/>
        <a:ext cx="1195935" cy="3584170"/>
      </dsp:txXfrm>
    </dsp:sp>
    <dsp:sp modelId="{03A2A461-686C-4D97-8BA4-0055DA9A5F31}">
      <dsp:nvSpPr>
        <dsp:cNvPr id="0" name=""/>
        <dsp:cNvSpPr/>
      </dsp:nvSpPr>
      <dsp:spPr>
        <a:xfrm>
          <a:off x="3542040" y="94015"/>
          <a:ext cx="480192" cy="480192"/>
        </a:xfrm>
        <a:prstGeom prst="rect">
          <a:avLst/>
        </a:prstGeom>
        <a:blipFill rotWithShape="0">
          <a:blip xmlns:r="http://schemas.openxmlformats.org/officeDocument/2006/relationships" r:embed="rId3"/>
          <a:stretch>
            <a:fillRect/>
          </a:stretch>
        </a:blipFill>
        <a:ln>
          <a:noFill/>
        </a:ln>
        <a:effectLst>
          <a:outerShdw blurRad="57150" dist="38100" dir="5400000" algn="ctr" rotWithShape="0">
            <a:schemeClr val="accent4">
              <a:tint val="50000"/>
              <a:hueOff val="0"/>
              <a:satOff val="0"/>
              <a:lumOff val="0"/>
              <a:alphaOff val="0"/>
              <a:shade val="9000"/>
              <a:alpha val="48000"/>
              <a:satMod val="105000"/>
            </a:schemeClr>
          </a:outerShdw>
        </a:effectLst>
        <a:scene3d>
          <a:camera prst="orthographicFront"/>
          <a:lightRig rig="threePt" dir="t"/>
        </a:scene3d>
        <a:sp3d>
          <a:bevelT/>
        </a:sp3d>
      </dsp:spPr>
      <dsp:style>
        <a:lnRef idx="0">
          <a:scrgbClr r="0" g="0" b="0"/>
        </a:lnRef>
        <a:fillRef idx="1">
          <a:scrgbClr r="0" g="0" b="0"/>
        </a:fillRef>
        <a:effectRef idx="2">
          <a:scrgbClr r="0" g="0" b="0"/>
        </a:effectRef>
        <a:fontRef idx="minor"/>
      </dsp:style>
    </dsp:sp>
    <dsp:sp modelId="{B34FD34A-8104-47FD-A9B1-3AE954602F70}">
      <dsp:nvSpPr>
        <dsp:cNvPr id="0" name=""/>
        <dsp:cNvSpPr/>
      </dsp:nvSpPr>
      <dsp:spPr>
        <a:xfrm rot="16200000">
          <a:off x="3601992" y="2185236"/>
          <a:ext cx="3584170" cy="240096"/>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0" tIns="0" rIns="211752" bIns="0" numCol="1" spcCol="1270" anchor="t" anchorCtr="0">
          <a:noAutofit/>
        </a:bodyPr>
        <a:lstStyle/>
        <a:p>
          <a:pPr lvl="0" algn="r" defTabSz="88900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latin typeface="Lucida Console" pitchFamily="49" charset="0"/>
            </a:rPr>
            <a:t>Privacy</a:t>
          </a:r>
          <a:endParaRPr lang="en-US" sz="2000" b="1" kern="1200" dirty="0">
            <a:solidFill>
              <a:schemeClr val="tx1"/>
            </a:solidFill>
            <a:effectLst>
              <a:outerShdw blurRad="38100" dist="38100" dir="2700000" algn="tl">
                <a:srgbClr val="000000">
                  <a:alpha val="43137"/>
                </a:srgbClr>
              </a:outerShdw>
            </a:effectLst>
            <a:latin typeface="Lucida Console" pitchFamily="49" charset="0"/>
          </a:endParaRPr>
        </a:p>
      </dsp:txBody>
      <dsp:txXfrm>
        <a:off x="3601992" y="2185236"/>
        <a:ext cx="3584170" cy="240096"/>
      </dsp:txXfrm>
    </dsp:sp>
    <dsp:sp modelId="{2389BB20-B967-4F77-8907-2EA054D49645}">
      <dsp:nvSpPr>
        <dsp:cNvPr id="0" name=""/>
        <dsp:cNvSpPr/>
      </dsp:nvSpPr>
      <dsp:spPr>
        <a:xfrm>
          <a:off x="5528104" y="410942"/>
          <a:ext cx="1195935" cy="3584170"/>
        </a:xfrm>
        <a:prstGeom prst="rect">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78232" tIns="21175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Privacy Policy Technical Framework</a:t>
          </a:r>
          <a:endParaRPr lang="en-US" sz="1100" b="1"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0"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Privacy Policy Guidelines Templates</a:t>
          </a:r>
          <a:endParaRPr lang="en-US" sz="1100" b="1"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0"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Privacy and Civil Liberties Impact Assessment Templates</a:t>
          </a:r>
          <a:endParaRPr lang="en-US" sz="1100" b="1" kern="1200" dirty="0">
            <a:solidFill>
              <a:schemeClr val="tx1"/>
            </a:solidFill>
            <a:effectLst>
              <a:outerShdw blurRad="38100" dist="38100" dir="2700000" algn="tl">
                <a:srgbClr val="000000">
                  <a:alpha val="43137"/>
                </a:srgbClr>
              </a:outerShdw>
            </a:effectLst>
          </a:endParaRPr>
        </a:p>
      </dsp:txBody>
      <dsp:txXfrm>
        <a:off x="5528104" y="410942"/>
        <a:ext cx="1195935" cy="3584170"/>
      </dsp:txXfrm>
    </dsp:sp>
    <dsp:sp modelId="{9C8AEAE6-4498-4AA0-BDA8-C38EFC3D7202}">
      <dsp:nvSpPr>
        <dsp:cNvPr id="0" name=""/>
        <dsp:cNvSpPr/>
      </dsp:nvSpPr>
      <dsp:spPr>
        <a:xfrm>
          <a:off x="5288008" y="94015"/>
          <a:ext cx="480192" cy="480192"/>
        </a:xfrm>
        <a:prstGeom prst="rect">
          <a:avLst/>
        </a:prstGeom>
        <a:blipFill rotWithShape="0">
          <a:blip xmlns:r="http://schemas.openxmlformats.org/officeDocument/2006/relationships" r:embed="rId4"/>
          <a:stretch>
            <a:fillRect/>
          </a:stretch>
        </a:blipFill>
        <a:ln>
          <a:noFill/>
        </a:ln>
        <a:effectLst>
          <a:outerShdw blurRad="57150" dist="38100" dir="5400000" algn="ctr" rotWithShape="0">
            <a:schemeClr val="accent5">
              <a:tint val="50000"/>
              <a:hueOff val="0"/>
              <a:satOff val="0"/>
              <a:lumOff val="0"/>
              <a:alphaOff val="0"/>
              <a:shade val="9000"/>
              <a:alpha val="48000"/>
              <a:satMod val="105000"/>
            </a:schemeClr>
          </a:outerShdw>
        </a:effectLst>
        <a:scene3d>
          <a:camera prst="orthographicFront"/>
          <a:lightRig rig="threePt" dir="t"/>
        </a:scene3d>
        <a:sp3d>
          <a:bevelT/>
        </a:sp3d>
      </dsp:spPr>
      <dsp:style>
        <a:lnRef idx="0">
          <a:scrgbClr r="0" g="0" b="0"/>
        </a:lnRef>
        <a:fillRef idx="1">
          <a:scrgbClr r="0" g="0" b="0"/>
        </a:fillRef>
        <a:effectRef idx="2">
          <a:scrgbClr r="0" g="0" b="0"/>
        </a:effectRef>
        <a:fontRef idx="minor"/>
      </dsp:style>
    </dsp:sp>
    <dsp:sp modelId="{0897ED7E-EE99-4219-838E-72BA73FEEA15}">
      <dsp:nvSpPr>
        <dsp:cNvPr id="0" name=""/>
        <dsp:cNvSpPr/>
      </dsp:nvSpPr>
      <dsp:spPr>
        <a:xfrm rot="16200000">
          <a:off x="5361938" y="2082979"/>
          <a:ext cx="3584170" cy="240096"/>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0" tIns="0" rIns="211752" bIns="0" numCol="1" spcCol="1270" anchor="t" anchorCtr="0">
          <a:noAutofit/>
        </a:bodyPr>
        <a:lstStyle/>
        <a:p>
          <a:pPr lvl="0" algn="r" defTabSz="889000">
            <a:lnSpc>
              <a:spcPct val="90000"/>
            </a:lnSpc>
            <a:spcBef>
              <a:spcPct val="0"/>
            </a:spcBef>
            <a:spcAft>
              <a:spcPct val="35000"/>
            </a:spcAft>
          </a:pPr>
          <a:r>
            <a:rPr lang="en-US" sz="2000" b="0" kern="1200" dirty="0" smtClean="0">
              <a:solidFill>
                <a:schemeClr val="tx1"/>
              </a:solidFill>
              <a:effectLst>
                <a:outerShdw blurRad="38100" dist="38100" dir="2700000" algn="tl">
                  <a:srgbClr val="000000">
                    <a:alpha val="43137"/>
                  </a:srgbClr>
                </a:outerShdw>
              </a:effectLst>
              <a:latin typeface="Lucida Console" pitchFamily="49" charset="0"/>
            </a:rPr>
            <a:t>Governance</a:t>
          </a:r>
          <a:endParaRPr lang="en-US" sz="2000" b="0" kern="1200" dirty="0">
            <a:solidFill>
              <a:schemeClr val="tx1"/>
            </a:solidFill>
            <a:effectLst>
              <a:outerShdw blurRad="38100" dist="38100" dir="2700000" algn="tl">
                <a:srgbClr val="000000">
                  <a:alpha val="43137"/>
                </a:srgbClr>
              </a:outerShdw>
            </a:effectLst>
            <a:latin typeface="Lucida Console" pitchFamily="49" charset="0"/>
          </a:endParaRPr>
        </a:p>
      </dsp:txBody>
      <dsp:txXfrm>
        <a:off x="5361938" y="2082979"/>
        <a:ext cx="3584170" cy="240096"/>
      </dsp:txXfrm>
    </dsp:sp>
    <dsp:sp modelId="{D061E6FA-52BE-410F-87D3-CCD673B4526E}">
      <dsp:nvSpPr>
        <dsp:cNvPr id="0" name=""/>
        <dsp:cNvSpPr/>
      </dsp:nvSpPr>
      <dsp:spPr>
        <a:xfrm>
          <a:off x="7274071" y="410942"/>
          <a:ext cx="1195935" cy="3584170"/>
        </a:xfrm>
        <a:prstGeom prst="rect">
          <a:avLst/>
        </a:prstGeom>
        <a:gradFill rotWithShape="0">
          <a:gsLst>
            <a:gs pos="0">
              <a:schemeClr val="accent6">
                <a:hueOff val="0"/>
                <a:satOff val="0"/>
                <a:lumOff val="0"/>
                <a:alphaOff val="0"/>
                <a:tint val="98000"/>
                <a:shade val="25000"/>
                <a:satMod val="250000"/>
              </a:schemeClr>
            </a:gs>
            <a:gs pos="68000">
              <a:schemeClr val="accent6">
                <a:hueOff val="0"/>
                <a:satOff val="0"/>
                <a:lumOff val="0"/>
                <a:alphaOff val="0"/>
                <a:tint val="86000"/>
                <a:satMod val="115000"/>
              </a:schemeClr>
            </a:gs>
            <a:gs pos="100000">
              <a:schemeClr val="accent6">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78232" tIns="21175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Statement of Participation</a:t>
          </a:r>
          <a:endParaRPr lang="en-US" sz="1100" b="1"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0"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Service Level Agreement(s)</a:t>
          </a:r>
          <a:endParaRPr lang="en-US" sz="1100" b="1" kern="1200" dirty="0">
            <a:solidFill>
              <a:schemeClr val="tx1"/>
            </a:solidFill>
            <a:effectLst>
              <a:outerShdw blurRad="38100" dist="38100" dir="2700000" algn="tl">
                <a:srgbClr val="000000">
                  <a:alpha val="43137"/>
                </a:srgbClr>
              </a:outerShdw>
            </a:effectLst>
          </a:endParaRPr>
        </a:p>
      </dsp:txBody>
      <dsp:txXfrm>
        <a:off x="7274071" y="410942"/>
        <a:ext cx="1195935" cy="3584170"/>
      </dsp:txXfrm>
    </dsp:sp>
    <dsp:sp modelId="{069C28C4-9210-443B-AD38-D6D4EC8DBE3E}">
      <dsp:nvSpPr>
        <dsp:cNvPr id="0" name=""/>
        <dsp:cNvSpPr/>
      </dsp:nvSpPr>
      <dsp:spPr>
        <a:xfrm>
          <a:off x="7033975" y="94015"/>
          <a:ext cx="480192" cy="480192"/>
        </a:xfrm>
        <a:prstGeom prst="rect">
          <a:avLst/>
        </a:prstGeom>
        <a:blipFill rotWithShape="0">
          <a:blip xmlns:r="http://schemas.openxmlformats.org/officeDocument/2006/relationships" r:embed="rId5"/>
          <a:stretch>
            <a:fillRect/>
          </a:stretch>
        </a:blipFill>
        <a:ln>
          <a:noFill/>
        </a:ln>
        <a:effectLst>
          <a:outerShdw blurRad="57150" dist="38100" dir="5400000" algn="ctr" rotWithShape="0">
            <a:schemeClr val="accent6">
              <a:tint val="50000"/>
              <a:hueOff val="0"/>
              <a:satOff val="0"/>
              <a:lumOff val="0"/>
              <a:alphaOff val="0"/>
              <a:shade val="9000"/>
              <a:alpha val="48000"/>
              <a:satMod val="105000"/>
            </a:schemeClr>
          </a:outerShdw>
        </a:effectLst>
        <a:scene3d>
          <a:camera prst="orthographicFront"/>
          <a:lightRig rig="threePt" dir="t"/>
        </a:scene3d>
        <a:sp3d>
          <a:bevelT/>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bwMode="auto">
          <a:xfrm>
            <a:off x="1" y="0"/>
            <a:ext cx="3066098" cy="467522"/>
          </a:xfrm>
          <a:prstGeom prst="rect">
            <a:avLst/>
          </a:prstGeom>
          <a:noFill/>
          <a:ln w="9525">
            <a:noFill/>
            <a:miter lim="800000"/>
            <a:headEnd/>
            <a:tailEnd/>
          </a:ln>
          <a:effectLst/>
        </p:spPr>
        <p:txBody>
          <a:bodyPr vert="horz" wrap="square" lIns="91109" tIns="45555" rIns="91109" bIns="45555" numCol="1" anchor="t" anchorCtr="0" compatLnSpc="1">
            <a:prstTxWarp prst="textNoShape">
              <a:avLst/>
            </a:prstTxWarp>
          </a:bodyPr>
          <a:lstStyle>
            <a:lvl1pPr algn="l">
              <a:defRPr sz="1200">
                <a:latin typeface="Tahoma" pitchFamily="34" charset="0"/>
              </a:defRPr>
            </a:lvl1pPr>
          </a:lstStyle>
          <a:p>
            <a:pPr>
              <a:defRPr/>
            </a:pPr>
            <a:endParaRPr lang="en-US" dirty="0"/>
          </a:p>
        </p:txBody>
      </p:sp>
      <p:sp>
        <p:nvSpPr>
          <p:cNvPr id="240643" name="Rectangle 3"/>
          <p:cNvSpPr>
            <a:spLocks noGrp="1" noChangeArrowheads="1"/>
          </p:cNvSpPr>
          <p:nvPr>
            <p:ph type="dt" sz="quarter" idx="1"/>
          </p:nvPr>
        </p:nvSpPr>
        <p:spPr bwMode="auto">
          <a:xfrm>
            <a:off x="4009392" y="0"/>
            <a:ext cx="3066098" cy="467522"/>
          </a:xfrm>
          <a:prstGeom prst="rect">
            <a:avLst/>
          </a:prstGeom>
          <a:noFill/>
          <a:ln w="9525">
            <a:noFill/>
            <a:miter lim="800000"/>
            <a:headEnd/>
            <a:tailEnd/>
          </a:ln>
          <a:effectLst/>
        </p:spPr>
        <p:txBody>
          <a:bodyPr vert="horz" wrap="square" lIns="91109" tIns="45555" rIns="91109" bIns="45555" numCol="1" anchor="t" anchorCtr="0" compatLnSpc="1">
            <a:prstTxWarp prst="textNoShape">
              <a:avLst/>
            </a:prstTxWarp>
          </a:bodyPr>
          <a:lstStyle>
            <a:lvl1pPr algn="r">
              <a:defRPr sz="1200">
                <a:latin typeface="Tahoma" pitchFamily="34" charset="0"/>
              </a:defRPr>
            </a:lvl1pPr>
          </a:lstStyle>
          <a:p>
            <a:pPr>
              <a:defRPr/>
            </a:pPr>
            <a:endParaRPr lang="en-US" dirty="0"/>
          </a:p>
        </p:txBody>
      </p:sp>
      <p:sp>
        <p:nvSpPr>
          <p:cNvPr id="240644" name="Rectangle 4"/>
          <p:cNvSpPr>
            <a:spLocks noGrp="1" noChangeArrowheads="1"/>
          </p:cNvSpPr>
          <p:nvPr>
            <p:ph type="ftr" sz="quarter" idx="2"/>
          </p:nvPr>
        </p:nvSpPr>
        <p:spPr bwMode="auto">
          <a:xfrm>
            <a:off x="1" y="8893974"/>
            <a:ext cx="3066098" cy="467522"/>
          </a:xfrm>
          <a:prstGeom prst="rect">
            <a:avLst/>
          </a:prstGeom>
          <a:noFill/>
          <a:ln w="9525">
            <a:noFill/>
            <a:miter lim="800000"/>
            <a:headEnd/>
            <a:tailEnd/>
          </a:ln>
          <a:effectLst/>
        </p:spPr>
        <p:txBody>
          <a:bodyPr vert="horz" wrap="square" lIns="91109" tIns="45555" rIns="91109" bIns="45555" numCol="1" anchor="b" anchorCtr="0" compatLnSpc="1">
            <a:prstTxWarp prst="textNoShape">
              <a:avLst/>
            </a:prstTxWarp>
          </a:bodyPr>
          <a:lstStyle>
            <a:lvl1pPr algn="l">
              <a:defRPr sz="1200">
                <a:latin typeface="Tahoma" pitchFamily="34" charset="0"/>
              </a:defRPr>
            </a:lvl1pPr>
          </a:lstStyle>
          <a:p>
            <a:pPr>
              <a:defRPr/>
            </a:pPr>
            <a:endParaRPr lang="en-US" dirty="0"/>
          </a:p>
        </p:txBody>
      </p:sp>
      <p:sp>
        <p:nvSpPr>
          <p:cNvPr id="240645" name="Rectangle 5"/>
          <p:cNvSpPr>
            <a:spLocks noGrp="1" noChangeArrowheads="1"/>
          </p:cNvSpPr>
          <p:nvPr>
            <p:ph type="sldNum" sz="quarter" idx="3"/>
          </p:nvPr>
        </p:nvSpPr>
        <p:spPr bwMode="auto">
          <a:xfrm>
            <a:off x="4009392" y="8893974"/>
            <a:ext cx="3066098" cy="467522"/>
          </a:xfrm>
          <a:prstGeom prst="rect">
            <a:avLst/>
          </a:prstGeom>
          <a:noFill/>
          <a:ln w="9525">
            <a:noFill/>
            <a:miter lim="800000"/>
            <a:headEnd/>
            <a:tailEnd/>
          </a:ln>
          <a:effectLst/>
        </p:spPr>
        <p:txBody>
          <a:bodyPr vert="horz" wrap="square" lIns="91109" tIns="45555" rIns="91109" bIns="45555" numCol="1" anchor="b" anchorCtr="0" compatLnSpc="1">
            <a:prstTxWarp prst="textNoShape">
              <a:avLst/>
            </a:prstTxWarp>
          </a:bodyPr>
          <a:lstStyle>
            <a:lvl1pPr algn="r">
              <a:defRPr sz="1200">
                <a:latin typeface="Tahoma" pitchFamily="34" charset="0"/>
              </a:defRPr>
            </a:lvl1pPr>
          </a:lstStyle>
          <a:p>
            <a:pPr>
              <a:defRPr/>
            </a:pPr>
            <a:fld id="{2727C5C0-7913-4482-9478-289755957D8E}" type="slidenum">
              <a:rPr lang="en-US"/>
              <a:pPr>
                <a:defRPr/>
              </a:pPr>
              <a:t>‹#›</a:t>
            </a:fld>
            <a:endParaRPr lang="en-US" dirty="0"/>
          </a:p>
        </p:txBody>
      </p:sp>
    </p:spTree>
    <p:extLst>
      <p:ext uri="{BB962C8B-B14F-4D97-AF65-F5344CB8AC3E}">
        <p14:creationId xmlns:p14="http://schemas.microsoft.com/office/powerpoint/2010/main" val="2896371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1" y="0"/>
            <a:ext cx="3066098" cy="467522"/>
          </a:xfrm>
          <a:prstGeom prst="rect">
            <a:avLst/>
          </a:prstGeom>
          <a:noFill/>
          <a:ln w="9525">
            <a:noFill/>
            <a:miter lim="800000"/>
            <a:headEnd/>
            <a:tailEnd/>
          </a:ln>
          <a:effectLst/>
        </p:spPr>
        <p:txBody>
          <a:bodyPr vert="horz" wrap="square" lIns="93919" tIns="46958" rIns="93919" bIns="46958" numCol="1" anchor="t" anchorCtr="0" compatLnSpc="1">
            <a:prstTxWarp prst="textNoShape">
              <a:avLst/>
            </a:prstTxWarp>
          </a:bodyPr>
          <a:lstStyle>
            <a:lvl1pPr algn="l" defTabSz="939567">
              <a:defRPr sz="1200"/>
            </a:lvl1pPr>
          </a:lstStyle>
          <a:p>
            <a:pPr>
              <a:defRPr/>
            </a:pPr>
            <a:endParaRPr lang="en-US" dirty="0"/>
          </a:p>
        </p:txBody>
      </p:sp>
      <p:sp>
        <p:nvSpPr>
          <p:cNvPr id="80899" name="Rectangle 3"/>
          <p:cNvSpPr>
            <a:spLocks noGrp="1" noChangeArrowheads="1"/>
          </p:cNvSpPr>
          <p:nvPr>
            <p:ph type="dt" idx="1"/>
          </p:nvPr>
        </p:nvSpPr>
        <p:spPr bwMode="auto">
          <a:xfrm>
            <a:off x="4010977" y="0"/>
            <a:ext cx="3066098" cy="467522"/>
          </a:xfrm>
          <a:prstGeom prst="rect">
            <a:avLst/>
          </a:prstGeom>
          <a:noFill/>
          <a:ln w="9525">
            <a:noFill/>
            <a:miter lim="800000"/>
            <a:headEnd/>
            <a:tailEnd/>
          </a:ln>
          <a:effectLst/>
        </p:spPr>
        <p:txBody>
          <a:bodyPr vert="horz" wrap="square" lIns="93919" tIns="46958" rIns="93919" bIns="46958" numCol="1" anchor="t" anchorCtr="0" compatLnSpc="1">
            <a:prstTxWarp prst="textNoShape">
              <a:avLst/>
            </a:prstTxWarp>
          </a:bodyPr>
          <a:lstStyle>
            <a:lvl1pPr algn="r" defTabSz="939567">
              <a:defRPr sz="1200"/>
            </a:lvl1pPr>
          </a:lstStyle>
          <a:p>
            <a:pPr>
              <a:defRPr/>
            </a:pPr>
            <a:endParaRPr lang="en-US" dirty="0"/>
          </a:p>
        </p:txBody>
      </p:sp>
      <p:sp>
        <p:nvSpPr>
          <p:cNvPr id="49156" name="Rectangle 4"/>
          <p:cNvSpPr>
            <a:spLocks noGrp="1" noRot="1" noChangeAspect="1" noChangeArrowheads="1" noTextEdit="1"/>
          </p:cNvSpPr>
          <p:nvPr>
            <p:ph type="sldImg" idx="2"/>
          </p:nvPr>
        </p:nvSpPr>
        <p:spPr bwMode="auto">
          <a:xfrm>
            <a:off x="1198563" y="703263"/>
            <a:ext cx="4679950" cy="3509962"/>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943295" y="4447778"/>
            <a:ext cx="5190489" cy="4212437"/>
          </a:xfrm>
          <a:prstGeom prst="rect">
            <a:avLst/>
          </a:prstGeom>
          <a:noFill/>
          <a:ln w="9525">
            <a:noFill/>
            <a:miter lim="800000"/>
            <a:headEnd/>
            <a:tailEnd/>
          </a:ln>
          <a:effectLst/>
        </p:spPr>
        <p:txBody>
          <a:bodyPr vert="horz" wrap="square" lIns="93919" tIns="46958" rIns="93919" bIns="4695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1" y="8895553"/>
            <a:ext cx="3066098" cy="467522"/>
          </a:xfrm>
          <a:prstGeom prst="rect">
            <a:avLst/>
          </a:prstGeom>
          <a:noFill/>
          <a:ln w="9525">
            <a:noFill/>
            <a:miter lim="800000"/>
            <a:headEnd/>
            <a:tailEnd/>
          </a:ln>
          <a:effectLst/>
        </p:spPr>
        <p:txBody>
          <a:bodyPr vert="horz" wrap="square" lIns="93919" tIns="46958" rIns="93919" bIns="46958" numCol="1" anchor="b" anchorCtr="0" compatLnSpc="1">
            <a:prstTxWarp prst="textNoShape">
              <a:avLst/>
            </a:prstTxWarp>
          </a:bodyPr>
          <a:lstStyle>
            <a:lvl1pPr algn="l" defTabSz="939567">
              <a:defRPr sz="1200"/>
            </a:lvl1pPr>
          </a:lstStyle>
          <a:p>
            <a:pPr>
              <a:defRPr/>
            </a:pPr>
            <a:endParaRPr lang="en-US" dirty="0"/>
          </a:p>
        </p:txBody>
      </p:sp>
      <p:sp>
        <p:nvSpPr>
          <p:cNvPr id="80903" name="Rectangle 7"/>
          <p:cNvSpPr>
            <a:spLocks noGrp="1" noChangeArrowheads="1"/>
          </p:cNvSpPr>
          <p:nvPr>
            <p:ph type="sldNum" sz="quarter" idx="5"/>
          </p:nvPr>
        </p:nvSpPr>
        <p:spPr bwMode="auto">
          <a:xfrm>
            <a:off x="4010977" y="8895553"/>
            <a:ext cx="3066098" cy="467522"/>
          </a:xfrm>
          <a:prstGeom prst="rect">
            <a:avLst/>
          </a:prstGeom>
          <a:noFill/>
          <a:ln w="9525">
            <a:noFill/>
            <a:miter lim="800000"/>
            <a:headEnd/>
            <a:tailEnd/>
          </a:ln>
          <a:effectLst/>
        </p:spPr>
        <p:txBody>
          <a:bodyPr vert="horz" wrap="square" lIns="93919" tIns="46958" rIns="93919" bIns="46958" numCol="1" anchor="b" anchorCtr="0" compatLnSpc="1">
            <a:prstTxWarp prst="textNoShape">
              <a:avLst/>
            </a:prstTxWarp>
          </a:bodyPr>
          <a:lstStyle>
            <a:lvl1pPr algn="r" defTabSz="939567">
              <a:defRPr sz="1200"/>
            </a:lvl1pPr>
          </a:lstStyle>
          <a:p>
            <a:pPr>
              <a:defRPr/>
            </a:pPr>
            <a:fld id="{A8B17206-3996-4E13-B85C-E4056301A0AA}" type="slidenum">
              <a:rPr lang="en-US"/>
              <a:pPr>
                <a:defRPr/>
              </a:pPr>
              <a:t>‹#›</a:t>
            </a:fld>
            <a:endParaRPr lang="en-US" dirty="0"/>
          </a:p>
        </p:txBody>
      </p:sp>
    </p:spTree>
    <p:extLst>
      <p:ext uri="{BB962C8B-B14F-4D97-AF65-F5344CB8AC3E}">
        <p14:creationId xmlns:p14="http://schemas.microsoft.com/office/powerpoint/2010/main" val="382317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smtClean="0"/>
          </a:p>
        </p:txBody>
      </p:sp>
      <p:sp>
        <p:nvSpPr>
          <p:cNvPr id="50180" name="Slide Number Placeholder 3"/>
          <p:cNvSpPr>
            <a:spLocks noGrp="1"/>
          </p:cNvSpPr>
          <p:nvPr>
            <p:ph type="sldNum" sz="quarter" idx="5"/>
          </p:nvPr>
        </p:nvSpPr>
        <p:spPr>
          <a:noFill/>
        </p:spPr>
        <p:txBody>
          <a:bodyPr/>
          <a:lstStyle/>
          <a:p>
            <a:fld id="{EA4B1D1C-047F-4498-888E-19B87B6760FF}" type="slidenum">
              <a:rPr lang="en-US" smtClean="0"/>
              <a:pPr/>
              <a:t>1</a:t>
            </a:fld>
            <a:endParaRPr lang="en-US" dirty="0" smtClean="0"/>
          </a:p>
        </p:txBody>
      </p:sp>
    </p:spTree>
    <p:extLst>
      <p:ext uri="{BB962C8B-B14F-4D97-AF65-F5344CB8AC3E}">
        <p14:creationId xmlns:p14="http://schemas.microsoft.com/office/powerpoint/2010/main" val="2514517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822F67E-2A91-4523-A1E5-71E1E3F7035A}" type="slidenum">
              <a:rPr lang="en-US" smtClean="0">
                <a:solidFill>
                  <a:srgbClr val="000000"/>
                </a:solidFill>
              </a:rPr>
              <a:pPr/>
              <a:t>13</a:t>
            </a:fld>
            <a:endParaRPr lang="en-US" dirty="0" smtClean="0">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016631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3C7A3A4-D3DE-44F9-9C5D-E1D812220A0E}" type="slidenum">
              <a:rPr lang="en-US" smtClean="0"/>
              <a:pPr/>
              <a:t>16</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71014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z="1100" b="1" dirty="0"/>
          </a:p>
        </p:txBody>
      </p:sp>
      <p:sp>
        <p:nvSpPr>
          <p:cNvPr id="59396" name="Slide Number Placeholder 3"/>
          <p:cNvSpPr>
            <a:spLocks noGrp="1"/>
          </p:cNvSpPr>
          <p:nvPr>
            <p:ph type="sldNum" sz="quarter" idx="5"/>
          </p:nvPr>
        </p:nvSpPr>
        <p:spPr>
          <a:noFill/>
        </p:spPr>
        <p:txBody>
          <a:bodyPr/>
          <a:lstStyle/>
          <a:p>
            <a:fld id="{C3F78275-0B47-4D10-B5C9-444914DD6647}" type="slidenum">
              <a:rPr lang="en-US" smtClean="0"/>
              <a:pPr/>
              <a:t>18</a:t>
            </a:fld>
            <a:endParaRPr lang="en-US" dirty="0" smtClean="0"/>
          </a:p>
        </p:txBody>
      </p:sp>
    </p:spTree>
    <p:extLst>
      <p:ext uri="{BB962C8B-B14F-4D97-AF65-F5344CB8AC3E}">
        <p14:creationId xmlns:p14="http://schemas.microsoft.com/office/powerpoint/2010/main" val="2303796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NIEM Users Guide</a:t>
            </a:r>
            <a:endParaRPr lang="en-US" dirty="0"/>
          </a:p>
        </p:txBody>
      </p:sp>
      <p:sp>
        <p:nvSpPr>
          <p:cNvPr id="4" name="Slide Number Placeholder 3"/>
          <p:cNvSpPr>
            <a:spLocks noGrp="1"/>
          </p:cNvSpPr>
          <p:nvPr>
            <p:ph type="sldNum" sz="quarter" idx="10"/>
          </p:nvPr>
        </p:nvSpPr>
        <p:spPr/>
        <p:txBody>
          <a:bodyPr/>
          <a:lstStyle/>
          <a:p>
            <a:pPr>
              <a:defRPr/>
            </a:pPr>
            <a:fld id="{A8B17206-3996-4E13-B85C-E4056301A0AA}" type="slidenum">
              <a:rPr lang="en-US" smtClean="0"/>
              <a:pPr>
                <a:defRPr/>
              </a:pPr>
              <a:t>19</a:t>
            </a:fld>
            <a:endParaRPr lang="en-US" dirty="0"/>
          </a:p>
        </p:txBody>
      </p:sp>
    </p:spTree>
    <p:extLst>
      <p:ext uri="{BB962C8B-B14F-4D97-AF65-F5344CB8AC3E}">
        <p14:creationId xmlns:p14="http://schemas.microsoft.com/office/powerpoint/2010/main" val="2249681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61" indent="-342861" defTabSz="914295" eaLnBrk="1" hangingPunct="1">
              <a:spcBef>
                <a:spcPct val="0"/>
              </a:spcBef>
              <a:buFont typeface="Wingdings" pitchFamily="2" charset="2"/>
              <a:buChar char="ü"/>
              <a:defRPr/>
            </a:pPr>
            <a:r>
              <a:rPr kumimoji="0" lang="en-US" sz="2000" dirty="0">
                <a:solidFill>
                  <a:prstClr val="black"/>
                </a:solidFill>
                <a:latin typeface="Times New Roman" pitchFamily="18" charset="0"/>
              </a:rPr>
              <a:t>GRA Specifications</a:t>
            </a:r>
          </a:p>
          <a:p>
            <a:pPr defTabSz="914295" eaLnBrk="1" hangingPunct="1">
              <a:spcBef>
                <a:spcPct val="0"/>
              </a:spcBef>
              <a:defRPr/>
            </a:pPr>
            <a:r>
              <a:rPr kumimoji="0" lang="en-US" sz="2000" dirty="0">
                <a:solidFill>
                  <a:prstClr val="black"/>
                </a:solidFill>
                <a:latin typeface="Times New Roman" pitchFamily="18" charset="0"/>
              </a:rPr>
              <a:t>	</a:t>
            </a:r>
          </a:p>
          <a:p>
            <a:pPr marL="342861" indent="-342861" defTabSz="914295" eaLnBrk="1" hangingPunct="1">
              <a:spcBef>
                <a:spcPct val="0"/>
              </a:spcBef>
              <a:buFont typeface="Wingdings" pitchFamily="2" charset="2"/>
              <a:buChar char="ü"/>
              <a:defRPr/>
            </a:pPr>
            <a:r>
              <a:rPr kumimoji="0" lang="en-US" sz="2000" dirty="0">
                <a:solidFill>
                  <a:prstClr val="black"/>
                </a:solidFill>
                <a:latin typeface="Times New Roman" pitchFamily="18" charset="0"/>
              </a:rPr>
              <a:t>GRA Implementation Guidelines</a:t>
            </a:r>
          </a:p>
          <a:p>
            <a:pPr defTabSz="914295" eaLnBrk="1" hangingPunct="1">
              <a:spcBef>
                <a:spcPct val="0"/>
              </a:spcBef>
              <a:defRPr/>
            </a:pPr>
            <a:r>
              <a:rPr kumimoji="0" lang="en-US" sz="2000" dirty="0">
                <a:solidFill>
                  <a:prstClr val="black"/>
                </a:solidFill>
                <a:latin typeface="Times New Roman" pitchFamily="18" charset="0"/>
              </a:rPr>
              <a:t>	</a:t>
            </a:r>
          </a:p>
          <a:p>
            <a:pPr marL="342861" indent="-342861" defTabSz="914295" eaLnBrk="1" hangingPunct="1">
              <a:spcBef>
                <a:spcPct val="0"/>
              </a:spcBef>
              <a:buFont typeface="Wingdings" pitchFamily="2" charset="2"/>
              <a:buChar char="ü"/>
              <a:defRPr/>
            </a:pPr>
            <a:r>
              <a:rPr kumimoji="0" lang="en-US" sz="2000" dirty="0">
                <a:solidFill>
                  <a:prstClr val="black"/>
                </a:solidFill>
                <a:latin typeface="Times New Roman" pitchFamily="18" charset="0"/>
              </a:rPr>
              <a:t>Guidelines for Identifying and Designing Services</a:t>
            </a:r>
          </a:p>
          <a:p>
            <a:pPr defTabSz="914295" eaLnBrk="1" hangingPunct="1">
              <a:spcBef>
                <a:spcPct val="0"/>
              </a:spcBef>
              <a:defRPr/>
            </a:pPr>
            <a:r>
              <a:rPr kumimoji="0" lang="en-US" sz="2000" dirty="0">
                <a:solidFill>
                  <a:prstClr val="black"/>
                </a:solidFill>
                <a:latin typeface="Times New Roman" pitchFamily="18" charset="0"/>
              </a:rPr>
              <a:t>	</a:t>
            </a:r>
          </a:p>
          <a:p>
            <a:pPr marL="342861" indent="-342861" defTabSz="914295" eaLnBrk="1" hangingPunct="1">
              <a:spcBef>
                <a:spcPct val="0"/>
              </a:spcBef>
              <a:buFont typeface="Wingdings" pitchFamily="2" charset="2"/>
              <a:buChar char="ü"/>
              <a:defRPr/>
            </a:pPr>
            <a:r>
              <a:rPr kumimoji="0" lang="en-US" sz="2000" dirty="0">
                <a:solidFill>
                  <a:prstClr val="black"/>
                </a:solidFill>
                <a:latin typeface="Times New Roman" pitchFamily="18" charset="0"/>
              </a:rPr>
              <a:t>GRA Execution Context Guidelines</a:t>
            </a:r>
          </a:p>
          <a:p>
            <a:pPr defTabSz="914295" eaLnBrk="1" hangingPunct="1">
              <a:spcBef>
                <a:spcPct val="0"/>
              </a:spcBef>
              <a:defRPr/>
            </a:pPr>
            <a:r>
              <a:rPr kumimoji="0" lang="en-US" sz="2000" dirty="0">
                <a:solidFill>
                  <a:prstClr val="black"/>
                </a:solidFill>
                <a:latin typeface="Times New Roman" pitchFamily="18" charset="0"/>
              </a:rPr>
              <a:t>	</a:t>
            </a:r>
          </a:p>
          <a:p>
            <a:pPr marL="342861" indent="-342861" defTabSz="914295" eaLnBrk="1" hangingPunct="1">
              <a:spcBef>
                <a:spcPct val="0"/>
              </a:spcBef>
              <a:buFont typeface="Wingdings" pitchFamily="2" charset="2"/>
              <a:buChar char="ü"/>
              <a:defRPr/>
            </a:pPr>
            <a:r>
              <a:rPr kumimoji="0" lang="en-US" sz="2000" dirty="0">
                <a:solidFill>
                  <a:prstClr val="black"/>
                </a:solidFill>
                <a:latin typeface="Times New Roman" pitchFamily="18" charset="0"/>
              </a:rPr>
              <a:t>GRA Service Interaction Profiles</a:t>
            </a:r>
          </a:p>
          <a:p>
            <a:endParaRPr lang="en-US" dirty="0"/>
          </a:p>
        </p:txBody>
      </p:sp>
      <p:sp>
        <p:nvSpPr>
          <p:cNvPr id="4" name="Slide Number Placeholder 3"/>
          <p:cNvSpPr>
            <a:spLocks noGrp="1"/>
          </p:cNvSpPr>
          <p:nvPr>
            <p:ph type="sldNum" sz="quarter" idx="10"/>
          </p:nvPr>
        </p:nvSpPr>
        <p:spPr/>
        <p:txBody>
          <a:bodyPr/>
          <a:lstStyle/>
          <a:p>
            <a:pPr>
              <a:defRPr/>
            </a:pPr>
            <a:fld id="{A8B17206-3996-4E13-B85C-E4056301A0AA}" type="slidenum">
              <a:rPr lang="en-US" smtClean="0"/>
              <a:pPr>
                <a:defRPr/>
              </a:pPr>
              <a:t>20</a:t>
            </a:fld>
            <a:endParaRPr lang="en-US" dirty="0"/>
          </a:p>
        </p:txBody>
      </p:sp>
    </p:spTree>
    <p:extLst>
      <p:ext uri="{BB962C8B-B14F-4D97-AF65-F5344CB8AC3E}">
        <p14:creationId xmlns:p14="http://schemas.microsoft.com/office/powerpoint/2010/main" val="1128604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61" indent="-342861" defTabSz="914295" eaLnBrk="1" hangingPunct="1">
              <a:spcBef>
                <a:spcPct val="0"/>
              </a:spcBef>
              <a:buFont typeface="Wingdings" pitchFamily="2" charset="2"/>
              <a:buChar char="ü"/>
              <a:defRPr/>
            </a:pPr>
            <a:r>
              <a:rPr kumimoji="0" lang="en-US" sz="2000" dirty="0">
                <a:solidFill>
                  <a:prstClr val="black"/>
                </a:solidFill>
                <a:latin typeface="Times New Roman" pitchFamily="18" charset="0"/>
              </a:rPr>
              <a:t>Identity and Privilege Metadata Specification</a:t>
            </a:r>
          </a:p>
          <a:p>
            <a:pPr marL="342861" indent="-342861" defTabSz="914295" eaLnBrk="1" hangingPunct="1">
              <a:spcBef>
                <a:spcPct val="0"/>
              </a:spcBef>
              <a:buFont typeface="Wingdings" pitchFamily="2" charset="2"/>
              <a:buChar char="ü"/>
              <a:defRPr/>
            </a:pPr>
            <a:endParaRPr kumimoji="0" lang="en-US" sz="2000" dirty="0">
              <a:solidFill>
                <a:prstClr val="black"/>
              </a:solidFill>
              <a:latin typeface="Times New Roman" pitchFamily="18" charset="0"/>
            </a:endParaRPr>
          </a:p>
          <a:p>
            <a:pPr marL="342861" indent="-342861" defTabSz="914295" eaLnBrk="1" hangingPunct="1">
              <a:spcBef>
                <a:spcPct val="0"/>
              </a:spcBef>
              <a:buFont typeface="Wingdings" pitchFamily="2" charset="2"/>
              <a:buChar char="ü"/>
              <a:defRPr/>
            </a:pPr>
            <a:r>
              <a:rPr kumimoji="0" lang="en-US" sz="2000" dirty="0">
                <a:solidFill>
                  <a:prstClr val="black"/>
                </a:solidFill>
                <a:latin typeface="Times New Roman" pitchFamily="18" charset="0"/>
              </a:rPr>
              <a:t>Operational Policies and Procedures </a:t>
            </a:r>
          </a:p>
          <a:p>
            <a:pPr marL="342861" indent="-342861" defTabSz="914295" eaLnBrk="1" hangingPunct="1">
              <a:spcBef>
                <a:spcPct val="0"/>
              </a:spcBef>
              <a:buFont typeface="Wingdings" pitchFamily="2" charset="2"/>
              <a:buChar char="ü"/>
              <a:defRPr/>
            </a:pPr>
            <a:endParaRPr kumimoji="0" lang="en-US" sz="2000" dirty="0">
              <a:solidFill>
                <a:prstClr val="black"/>
              </a:solidFill>
              <a:latin typeface="Times New Roman" pitchFamily="18" charset="0"/>
            </a:endParaRPr>
          </a:p>
          <a:p>
            <a:pPr marL="342861" indent="-342861" defTabSz="914295" eaLnBrk="1" hangingPunct="1">
              <a:spcBef>
                <a:spcPct val="0"/>
              </a:spcBef>
              <a:buFont typeface="Wingdings" pitchFamily="2" charset="2"/>
              <a:buChar char="ü"/>
              <a:defRPr/>
            </a:pPr>
            <a:r>
              <a:rPr kumimoji="0" lang="en-US" sz="2000" dirty="0">
                <a:solidFill>
                  <a:prstClr val="black"/>
                </a:solidFill>
                <a:latin typeface="Times New Roman" pitchFamily="18" charset="0"/>
              </a:rPr>
              <a:t>Federated Governance Guidelines</a:t>
            </a:r>
            <a:endParaRPr lang="en-US" dirty="0"/>
          </a:p>
        </p:txBody>
      </p:sp>
      <p:sp>
        <p:nvSpPr>
          <p:cNvPr id="4" name="Slide Number Placeholder 3"/>
          <p:cNvSpPr>
            <a:spLocks noGrp="1"/>
          </p:cNvSpPr>
          <p:nvPr>
            <p:ph type="sldNum" sz="quarter" idx="10"/>
          </p:nvPr>
        </p:nvSpPr>
        <p:spPr/>
        <p:txBody>
          <a:bodyPr/>
          <a:lstStyle/>
          <a:p>
            <a:pPr>
              <a:defRPr/>
            </a:pPr>
            <a:fld id="{A8B17206-3996-4E13-B85C-E4056301A0AA}" type="slidenum">
              <a:rPr lang="en-US" smtClean="0"/>
              <a:pPr>
                <a:defRPr/>
              </a:pPr>
              <a:t>21</a:t>
            </a:fld>
            <a:endParaRPr lang="en-US" dirty="0"/>
          </a:p>
        </p:txBody>
      </p:sp>
    </p:spTree>
    <p:extLst>
      <p:ext uri="{BB962C8B-B14F-4D97-AF65-F5344CB8AC3E}">
        <p14:creationId xmlns:p14="http://schemas.microsoft.com/office/powerpoint/2010/main" val="1372598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GSP</a:t>
            </a:r>
            <a:r>
              <a:rPr lang="en-US" baseline="0" dirty="0" smtClean="0"/>
              <a:t> components enable the development of national, or “reference” specifications that further promote reuse for enhanced interoperability</a:t>
            </a:r>
          </a:p>
          <a:p>
            <a:pPr marL="0" lvl="1" defTabSz="914295">
              <a:defRPr/>
            </a:pPr>
            <a:r>
              <a:rPr lang="en-US" sz="2400" b="1" dirty="0"/>
              <a:t>National Information Exchange Model (</a:t>
            </a:r>
            <a:r>
              <a:rPr lang="en-US" sz="2400" b="1" dirty="0">
                <a:latin typeface="Arial" pitchFamily="34" charset="0"/>
                <a:cs typeface="Arial" pitchFamily="34" charset="0"/>
              </a:rPr>
              <a:t>NIEM)</a:t>
            </a:r>
            <a:r>
              <a:rPr lang="en-US" sz="2400" dirty="0">
                <a:latin typeface="Arial" pitchFamily="34" charset="0"/>
                <a:cs typeface="Arial" pitchFamily="34" charset="0"/>
              </a:rPr>
              <a:t> – </a:t>
            </a:r>
            <a:r>
              <a:rPr lang="en-US" sz="2400" dirty="0"/>
              <a:t>NIEM helps to eliminate confusion associated with different </a:t>
            </a:r>
            <a:r>
              <a:rPr lang="en-US" sz="2400" u="sng" dirty="0"/>
              <a:t>data</a:t>
            </a:r>
            <a:r>
              <a:rPr lang="en-US" sz="2400" dirty="0"/>
              <a:t> definitions across law enforcement, public safety  and other justice organizations by providing a common vocabulary to ensure consistency and understanding among State, federal and local agencies when information is shared.</a:t>
            </a:r>
            <a:endParaRPr lang="en-US" sz="2400" dirty="0">
              <a:latin typeface="Arial" pitchFamily="34" charset="0"/>
              <a:cs typeface="Arial" pitchFamily="34" charset="0"/>
            </a:endParaRPr>
          </a:p>
          <a:p>
            <a:r>
              <a:rPr lang="en-US" dirty="0" smtClean="0"/>
              <a:t>The Global Reference Architecture (GRA) - The GRA provides  a reference architecture to speed agency adoption of Service-Oriented Architecture (SOA)-based approaches to information sharing, which will facilitate common messaging standards between information sharing systems.</a:t>
            </a:r>
          </a:p>
          <a:p>
            <a:pPr marL="0" lvl="1" defTabSz="914295">
              <a:defRPr/>
            </a:pPr>
            <a:r>
              <a:rPr lang="en-US" sz="2400" b="1" dirty="0">
                <a:latin typeface="Arial" pitchFamily="34" charset="0"/>
                <a:cs typeface="Arial" pitchFamily="34" charset="0"/>
              </a:rPr>
              <a:t>Global Federated Identity and Privilege Management (GFIPM) </a:t>
            </a:r>
            <a:r>
              <a:rPr lang="en-US" sz="2400" dirty="0">
                <a:latin typeface="Arial" pitchFamily="34" charset="0"/>
                <a:cs typeface="Arial" pitchFamily="34" charset="0"/>
              </a:rPr>
              <a:t>– </a:t>
            </a:r>
            <a:r>
              <a:rPr lang="en-US" sz="1600" dirty="0">
                <a:latin typeface="Arial" pitchFamily="34" charset="0"/>
                <a:cs typeface="Arial" pitchFamily="34" charset="0"/>
              </a:rPr>
              <a:t>(pronounced “GEE – FIP - EM”)      </a:t>
            </a:r>
            <a:r>
              <a:rPr lang="en-US" dirty="0" smtClean="0">
                <a:latin typeface="Arial" pitchFamily="34" charset="0"/>
                <a:cs typeface="Arial" pitchFamily="34" charset="0"/>
              </a:rPr>
              <a:t>  </a:t>
            </a:r>
            <a:r>
              <a:rPr lang="en-US" sz="2400" dirty="0">
                <a:cs typeface="Arial" pitchFamily="34" charset="0"/>
              </a:rPr>
              <a:t>T</a:t>
            </a:r>
            <a:r>
              <a:rPr lang="en-US" sz="2400" dirty="0"/>
              <a:t>he GFIPM specifications and guidelines are designed to  support </a:t>
            </a:r>
            <a:r>
              <a:rPr lang="en-US" sz="2400" u="sng" dirty="0"/>
              <a:t>security</a:t>
            </a:r>
            <a:r>
              <a:rPr lang="en-US" sz="2400" dirty="0"/>
              <a:t> controls when accessing justice information systems, based on commonly understood and applied user access control policies</a:t>
            </a:r>
            <a:endParaRPr lang="en-US" sz="2400" dirty="0">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8B17206-3996-4E13-B85C-E4056301A0AA}" type="slidenum">
              <a:rPr lang="en-US" smtClean="0"/>
              <a:pPr>
                <a:defRPr/>
              </a:pPr>
              <a:t>27</a:t>
            </a:fld>
            <a:endParaRPr lang="en-US" dirty="0"/>
          </a:p>
        </p:txBody>
      </p:sp>
    </p:spTree>
    <p:extLst>
      <p:ext uri="{BB962C8B-B14F-4D97-AF65-F5344CB8AC3E}">
        <p14:creationId xmlns:p14="http://schemas.microsoft.com/office/powerpoint/2010/main" val="4115843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spcBef>
                <a:spcPct val="0"/>
              </a:spcBef>
              <a:buFontTx/>
              <a:buChar char="•"/>
            </a:pPr>
            <a:r>
              <a:rPr lang="en-US" dirty="0" smtClean="0">
                <a:latin typeface="Arial" charset="0"/>
                <a:cs typeface="Arial" charset="0"/>
              </a:rPr>
              <a:t>  All of the Global resources discussed, as well as many others, are available online at the Office of Justice Programs (OJP) Information Technology (IT) Initiatives Web site:</a:t>
            </a:r>
            <a:r>
              <a:rPr lang="en-US" baseline="0" dirty="0" smtClean="0">
                <a:latin typeface="Arial" charset="0"/>
                <a:cs typeface="Arial" charset="0"/>
              </a:rPr>
              <a:t>  www.it.ojp.gov</a:t>
            </a:r>
            <a:endParaRPr lang="en-US" dirty="0" smtClean="0">
              <a:latin typeface="Arial" charset="0"/>
              <a:cs typeface="Arial" charset="0"/>
            </a:endParaRPr>
          </a:p>
          <a:p>
            <a:pPr eaLnBrk="1" hangingPunct="1">
              <a:spcBef>
                <a:spcPct val="0"/>
              </a:spcBef>
              <a:buFontTx/>
              <a:buChar char="•"/>
            </a:pPr>
            <a:endParaRPr lang="en-US" dirty="0" smtClean="0">
              <a:latin typeface="Arial" charset="0"/>
              <a:cs typeface="Arial" charset="0"/>
            </a:endParaRPr>
          </a:p>
          <a:p>
            <a:pPr eaLnBrk="1" hangingPunct="1">
              <a:spcBef>
                <a:spcPct val="0"/>
              </a:spcBef>
              <a:buFontTx/>
              <a:buChar char="•"/>
            </a:pPr>
            <a:r>
              <a:rPr lang="en-US" dirty="0" smtClean="0">
                <a:latin typeface="Arial" charset="0"/>
                <a:cs typeface="Arial" charset="0"/>
              </a:rPr>
              <a:t>  The OJP IT Web site enables justice agencies to obtain timely and useful information on computer system integration processes, initiatives, and technology developments.</a:t>
            </a:r>
          </a:p>
          <a:p>
            <a:pPr eaLnBrk="1" hangingPunct="1">
              <a:spcBef>
                <a:spcPct val="0"/>
              </a:spcBef>
            </a:pPr>
            <a:endParaRPr lang="en-US" dirty="0" smtClean="0">
              <a:latin typeface="Times New Roman" pitchFamily="18" charset="0"/>
            </a:endParaRPr>
          </a:p>
          <a:p>
            <a:pPr eaLnBrk="1" hangingPunct="1">
              <a:spcBef>
                <a:spcPct val="0"/>
              </a:spcBef>
            </a:pPr>
            <a:endParaRPr lang="en-US" dirty="0" smtClean="0">
              <a:latin typeface="Times New Roman" pitchFamily="18" charset="0"/>
            </a:endParaRPr>
          </a:p>
        </p:txBody>
      </p:sp>
      <p:sp>
        <p:nvSpPr>
          <p:cNvPr id="67588" name="Header Placeholder 3"/>
          <p:cNvSpPr>
            <a:spLocks noGrp="1"/>
          </p:cNvSpPr>
          <p:nvPr>
            <p:ph type="hdr" sz="quarter"/>
          </p:nvPr>
        </p:nvSpPr>
        <p:spPr>
          <a:noFill/>
        </p:spPr>
        <p:txBody>
          <a:bodyPr/>
          <a:lstStyle/>
          <a:p>
            <a:r>
              <a:rPr lang="en-US" dirty="0" smtClean="0">
                <a:solidFill>
                  <a:srgbClr val="000000"/>
                </a:solidFill>
              </a:rPr>
              <a:t>2008 National Forum on Criminal Justice &amp; Public Safety</a:t>
            </a:r>
          </a:p>
        </p:txBody>
      </p:sp>
      <p:sp>
        <p:nvSpPr>
          <p:cNvPr id="67589" name="Slide Number Placeholder 4"/>
          <p:cNvSpPr>
            <a:spLocks noGrp="1"/>
          </p:cNvSpPr>
          <p:nvPr>
            <p:ph type="sldNum" sz="quarter" idx="5"/>
          </p:nvPr>
        </p:nvSpPr>
        <p:spPr>
          <a:noFill/>
        </p:spPr>
        <p:txBody>
          <a:bodyPr/>
          <a:lstStyle/>
          <a:p>
            <a:fld id="{A07E7C1C-4589-44D7-8BCC-490D69AAFED6}" type="slidenum">
              <a:rPr lang="en-US" smtClean="0">
                <a:solidFill>
                  <a:srgbClr val="000000"/>
                </a:solidFill>
              </a:rPr>
              <a:pPr/>
              <a:t>31</a:t>
            </a:fld>
            <a:endParaRPr lang="en-US" dirty="0" smtClean="0">
              <a:solidFill>
                <a:srgbClr val="000000"/>
              </a:solidFill>
            </a:endParaRPr>
          </a:p>
        </p:txBody>
      </p:sp>
    </p:spTree>
    <p:extLst>
      <p:ext uri="{BB962C8B-B14F-4D97-AF65-F5344CB8AC3E}">
        <p14:creationId xmlns:p14="http://schemas.microsoft.com/office/powerpoint/2010/main" val="3131078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B17206-3996-4E13-B85C-E4056301A0AA}" type="slidenum">
              <a:rPr lang="en-US" smtClean="0"/>
              <a:pPr>
                <a:defRPr/>
              </a:pPr>
              <a:t>33</a:t>
            </a:fld>
            <a:endParaRPr lang="en-US" dirty="0"/>
          </a:p>
        </p:txBody>
      </p:sp>
    </p:spTree>
    <p:extLst>
      <p:ext uri="{BB962C8B-B14F-4D97-AF65-F5344CB8AC3E}">
        <p14:creationId xmlns:p14="http://schemas.microsoft.com/office/powerpoint/2010/main" val="125006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B17206-3996-4E13-B85C-E4056301A0AA}" type="slidenum">
              <a:rPr lang="en-US" smtClean="0"/>
              <a:pPr>
                <a:defRPr/>
              </a:pPr>
              <a:t>4</a:t>
            </a:fld>
            <a:endParaRPr lang="en-US" dirty="0"/>
          </a:p>
        </p:txBody>
      </p:sp>
    </p:spTree>
    <p:extLst>
      <p:ext uri="{BB962C8B-B14F-4D97-AF65-F5344CB8AC3E}">
        <p14:creationId xmlns:p14="http://schemas.microsoft.com/office/powerpoint/2010/main" val="3573637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way information is going to flow automatically between</a:t>
            </a:r>
            <a:r>
              <a:rPr lang="en-US" baseline="0" dirty="0" smtClean="0"/>
              <a:t> systems is by using standards.</a:t>
            </a:r>
            <a:endParaRPr lang="en-US" dirty="0"/>
          </a:p>
        </p:txBody>
      </p:sp>
      <p:sp>
        <p:nvSpPr>
          <p:cNvPr id="4" name="Slide Number Placeholder 3"/>
          <p:cNvSpPr>
            <a:spLocks noGrp="1"/>
          </p:cNvSpPr>
          <p:nvPr>
            <p:ph type="sldNum" sz="quarter" idx="10"/>
          </p:nvPr>
        </p:nvSpPr>
        <p:spPr/>
        <p:txBody>
          <a:bodyPr/>
          <a:lstStyle/>
          <a:p>
            <a:pPr>
              <a:defRPr/>
            </a:pPr>
            <a:fld id="{A8B17206-3996-4E13-B85C-E4056301A0AA}" type="slidenum">
              <a:rPr lang="en-US" smtClean="0"/>
              <a:pPr>
                <a:defRPr/>
              </a:pPr>
              <a:t>5</a:t>
            </a:fld>
            <a:endParaRPr lang="en-US" dirty="0"/>
          </a:p>
        </p:txBody>
      </p:sp>
    </p:spTree>
    <p:extLst>
      <p:ext uri="{BB962C8B-B14F-4D97-AF65-F5344CB8AC3E}">
        <p14:creationId xmlns:p14="http://schemas.microsoft.com/office/powerpoint/2010/main" val="256155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extent</a:t>
            </a:r>
            <a:r>
              <a:rPr lang="en-US" baseline="0" dirty="0" smtClean="0"/>
              <a:t> to which ROI and cost benefit can be established, plays into the sustainment argument.</a:t>
            </a:r>
            <a:endParaRPr lang="en-US" dirty="0"/>
          </a:p>
        </p:txBody>
      </p:sp>
      <p:sp>
        <p:nvSpPr>
          <p:cNvPr id="4" name="Slide Number Placeholder 3"/>
          <p:cNvSpPr>
            <a:spLocks noGrp="1"/>
          </p:cNvSpPr>
          <p:nvPr>
            <p:ph type="sldNum" sz="quarter" idx="10"/>
          </p:nvPr>
        </p:nvSpPr>
        <p:spPr/>
        <p:txBody>
          <a:bodyPr/>
          <a:lstStyle/>
          <a:p>
            <a:pPr>
              <a:defRPr/>
            </a:pPr>
            <a:fld id="{A8B17206-3996-4E13-B85C-E4056301A0AA}" type="slidenum">
              <a:rPr lang="en-US" smtClean="0"/>
              <a:pPr>
                <a:defRPr/>
              </a:pPr>
              <a:t>6</a:t>
            </a:fld>
            <a:endParaRPr lang="en-US" dirty="0"/>
          </a:p>
        </p:txBody>
      </p:sp>
    </p:spTree>
    <p:extLst>
      <p:ext uri="{BB962C8B-B14F-4D97-AF65-F5344CB8AC3E}">
        <p14:creationId xmlns:p14="http://schemas.microsoft.com/office/powerpoint/2010/main" val="34303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extent</a:t>
            </a:r>
            <a:r>
              <a:rPr lang="en-US" baseline="0" dirty="0" smtClean="0"/>
              <a:t> to which ROI and cost benefit can be established, plays into the sustainment argument.</a:t>
            </a:r>
            <a:endParaRPr lang="en-US" dirty="0"/>
          </a:p>
        </p:txBody>
      </p:sp>
      <p:sp>
        <p:nvSpPr>
          <p:cNvPr id="4" name="Slide Number Placeholder 3"/>
          <p:cNvSpPr>
            <a:spLocks noGrp="1"/>
          </p:cNvSpPr>
          <p:nvPr>
            <p:ph type="sldNum" sz="quarter" idx="10"/>
          </p:nvPr>
        </p:nvSpPr>
        <p:spPr/>
        <p:txBody>
          <a:bodyPr/>
          <a:lstStyle/>
          <a:p>
            <a:pPr>
              <a:defRPr/>
            </a:pPr>
            <a:fld id="{A8B17206-3996-4E13-B85C-E4056301A0AA}"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430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1221CE9-D637-43B5-96B9-7961B8F0DAE5}" type="slidenum">
              <a:rPr lang="en-US" smtClean="0"/>
              <a:pPr/>
              <a:t>8</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57790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B533A98-7E7D-4793-8E4A-785573C9B5CE}" type="slidenum">
              <a:rPr lang="en-US" smtClean="0"/>
              <a:pPr/>
              <a:t>9</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spcBef>
                <a:spcPts val="623"/>
              </a:spcBef>
              <a:spcAft>
                <a:spcPts val="623"/>
              </a:spcAft>
              <a:buFontTx/>
              <a:buChar char="•"/>
            </a:pPr>
            <a:r>
              <a:rPr lang="en-US" dirty="0" smtClean="0">
                <a:latin typeface="Arial" charset="0"/>
                <a:cs typeface="Arial" charset="0"/>
              </a:rPr>
              <a:t> The Global Justice Information Sharing Initiative (Global) serves as a </a:t>
            </a:r>
            <a:r>
              <a:rPr lang="en-US" u="sng" dirty="0" smtClean="0">
                <a:latin typeface="Arial" charset="0"/>
                <a:cs typeface="Arial" charset="0"/>
              </a:rPr>
              <a:t>Federal Advisory Committee (FAC) and advises the U.S. Attorney General </a:t>
            </a:r>
            <a:r>
              <a:rPr lang="en-US" dirty="0" smtClean="0">
                <a:latin typeface="Arial" charset="0"/>
                <a:cs typeface="Arial" charset="0"/>
              </a:rPr>
              <a:t>on justice information sharing and integration initiatives. </a:t>
            </a:r>
          </a:p>
          <a:p>
            <a:pPr eaLnBrk="1" hangingPunct="1">
              <a:spcBef>
                <a:spcPts val="623"/>
              </a:spcBef>
              <a:spcAft>
                <a:spcPts val="623"/>
              </a:spcAft>
              <a:buFontTx/>
              <a:buChar char="•"/>
            </a:pPr>
            <a:r>
              <a:rPr lang="en-US" dirty="0" smtClean="0">
                <a:latin typeface="Arial" charset="0"/>
                <a:cs typeface="Arial" charset="0"/>
              </a:rPr>
              <a:t>  Global is a ''group of groups,'' </a:t>
            </a:r>
            <a:r>
              <a:rPr lang="en-US" u="sng" dirty="0" smtClean="0">
                <a:latin typeface="Arial" charset="0"/>
                <a:cs typeface="Arial" charset="0"/>
              </a:rPr>
              <a:t>representing more than 32 independent organizations</a:t>
            </a:r>
            <a:r>
              <a:rPr lang="en-US" dirty="0" smtClean="0">
                <a:latin typeface="Arial" charset="0"/>
                <a:cs typeface="Arial" charset="0"/>
              </a:rPr>
              <a:t>, spanning the spectrum of law enforcement, judicial, correctional, and related bodies. </a:t>
            </a:r>
          </a:p>
          <a:p>
            <a:pPr eaLnBrk="1" hangingPunct="1">
              <a:spcBef>
                <a:spcPts val="623"/>
              </a:spcBef>
              <a:spcAft>
                <a:spcPts val="623"/>
              </a:spcAft>
              <a:buFontTx/>
              <a:buChar char="•"/>
            </a:pPr>
            <a:r>
              <a:rPr lang="en-US" dirty="0" smtClean="0">
                <a:latin typeface="Arial" charset="0"/>
                <a:cs typeface="Arial" charset="0"/>
              </a:rPr>
              <a:t> To help steer and facilitate Global efforts, the U.S. Attorney General reached out to </a:t>
            </a:r>
            <a:r>
              <a:rPr lang="en-US" u="sng" dirty="0" smtClean="0">
                <a:latin typeface="Arial" charset="0"/>
                <a:cs typeface="Arial" charset="0"/>
              </a:rPr>
              <a:t>key personnel </a:t>
            </a:r>
            <a:r>
              <a:rPr lang="en-US" dirty="0" smtClean="0">
                <a:latin typeface="Arial" charset="0"/>
                <a:cs typeface="Arial" charset="0"/>
              </a:rPr>
              <a:t>from local, state, tribal, federal, and international justice entities to form the Global Advisory Committee (GAC). </a:t>
            </a:r>
          </a:p>
          <a:p>
            <a:pPr eaLnBrk="1" hangingPunct="1">
              <a:spcBef>
                <a:spcPts val="623"/>
              </a:spcBef>
              <a:spcAft>
                <a:spcPts val="623"/>
              </a:spcAft>
              <a:buFontTx/>
              <a:buChar char="•"/>
            </a:pPr>
            <a:r>
              <a:rPr lang="en-US" dirty="0" smtClean="0">
                <a:latin typeface="Arial" charset="0"/>
                <a:cs typeface="Arial" charset="0"/>
              </a:rPr>
              <a:t>  GAC's efforts have direct impact on the work of </a:t>
            </a:r>
            <a:r>
              <a:rPr lang="en-US" u="sng" dirty="0" smtClean="0">
                <a:latin typeface="Arial" charset="0"/>
                <a:cs typeface="Arial" charset="0"/>
              </a:rPr>
              <a:t>more than 1.2 million justice professionals</a:t>
            </a:r>
            <a:r>
              <a:rPr lang="en-US" dirty="0" smtClean="0">
                <a:latin typeface="Arial" charset="0"/>
                <a:cs typeface="Arial" charset="0"/>
              </a:rPr>
              <a:t> and positions Global to impact citizens of the United States, Canada, and beyond.</a:t>
            </a:r>
            <a:endParaRPr lang="en-US" dirty="0" smtClean="0"/>
          </a:p>
        </p:txBody>
      </p:sp>
    </p:spTree>
    <p:extLst>
      <p:ext uri="{BB962C8B-B14F-4D97-AF65-F5344CB8AC3E}">
        <p14:creationId xmlns:p14="http://schemas.microsoft.com/office/powerpoint/2010/main" val="260380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spcBef>
                <a:spcPts val="623"/>
              </a:spcBef>
              <a:spcAft>
                <a:spcPts val="623"/>
              </a:spcAft>
              <a:buFontTx/>
              <a:buChar char="•"/>
            </a:pPr>
            <a:r>
              <a:rPr lang="en-US" dirty="0" smtClean="0">
                <a:latin typeface="Arial" charset="0"/>
                <a:cs typeface="Arial" charset="0"/>
              </a:rPr>
              <a:t>  Global was created to support the broad scale exchange of pertinent justice and public safety information.  </a:t>
            </a:r>
          </a:p>
          <a:p>
            <a:pPr eaLnBrk="1" hangingPunct="1">
              <a:spcBef>
                <a:spcPts val="623"/>
              </a:spcBef>
              <a:spcAft>
                <a:spcPts val="623"/>
              </a:spcAft>
              <a:buFontTx/>
              <a:buChar char="•"/>
            </a:pPr>
            <a:r>
              <a:rPr lang="en-US" dirty="0" smtClean="0">
                <a:latin typeface="Arial" charset="0"/>
                <a:cs typeface="Arial" charset="0"/>
              </a:rPr>
              <a:t>  Global's mission--</a:t>
            </a:r>
            <a:r>
              <a:rPr lang="en-US" b="1" i="1" dirty="0" smtClean="0">
                <a:latin typeface="Arial" charset="0"/>
                <a:cs typeface="Arial" charset="0"/>
              </a:rPr>
              <a:t>the efficient sharing of data among justice entities</a:t>
            </a:r>
            <a:r>
              <a:rPr lang="en-US" dirty="0" smtClean="0">
                <a:latin typeface="Arial" charset="0"/>
                <a:cs typeface="Arial" charset="0"/>
              </a:rPr>
              <a:t>--is at the very heart of modern public safety and law enforcement.</a:t>
            </a:r>
          </a:p>
          <a:p>
            <a:pPr eaLnBrk="1" hangingPunct="1">
              <a:spcBef>
                <a:spcPts val="623"/>
              </a:spcBef>
              <a:spcAft>
                <a:spcPts val="623"/>
              </a:spcAft>
              <a:buFontTx/>
              <a:buChar char="•"/>
            </a:pPr>
            <a:r>
              <a:rPr lang="en-US" dirty="0" smtClean="0">
                <a:latin typeface="Arial" charset="0"/>
                <a:cs typeface="Arial" charset="0"/>
              </a:rPr>
              <a:t>   Global promotes standards-based electronic information exchange to provide the justice community with timely, accurate, complete, and accessible information in a secure and trusted environment.</a:t>
            </a:r>
          </a:p>
          <a:p>
            <a:pPr eaLnBrk="1" hangingPunct="1">
              <a:spcBef>
                <a:spcPts val="623"/>
              </a:spcBef>
              <a:spcAft>
                <a:spcPts val="623"/>
              </a:spcAft>
              <a:buFontTx/>
              <a:buChar char="•"/>
            </a:pPr>
            <a:r>
              <a:rPr lang="en-US" dirty="0" smtClean="0">
                <a:latin typeface="Arial" charset="0"/>
                <a:cs typeface="Arial" charset="0"/>
              </a:rPr>
              <a:t>   Member organizations participate in Global with a shared responsibility and shared belief that, together, they can bring about positive change by making recommendations and supporting the initiatives of the U.S. Department of Justice (DOJ).</a:t>
            </a:r>
          </a:p>
          <a:p>
            <a:pPr eaLnBrk="1" hangingPunct="1">
              <a:spcBef>
                <a:spcPts val="623"/>
              </a:spcBef>
              <a:spcAft>
                <a:spcPts val="623"/>
              </a:spcAft>
              <a:buFontTx/>
              <a:buChar char="•"/>
            </a:pPr>
            <a:r>
              <a:rPr lang="en-US" dirty="0" smtClean="0">
                <a:latin typeface="Arial" charset="0"/>
                <a:cs typeface="Arial" charset="0"/>
              </a:rPr>
              <a:t>   The work of GAC has implications of the highest importance--making it the foremost voice for justice information sharing.</a:t>
            </a:r>
          </a:p>
        </p:txBody>
      </p:sp>
      <p:sp>
        <p:nvSpPr>
          <p:cNvPr id="56324" name="Header Placeholder 3"/>
          <p:cNvSpPr>
            <a:spLocks noGrp="1"/>
          </p:cNvSpPr>
          <p:nvPr>
            <p:ph type="hdr" sz="quarter"/>
          </p:nvPr>
        </p:nvSpPr>
        <p:spPr>
          <a:noFill/>
        </p:spPr>
        <p:txBody>
          <a:bodyPr/>
          <a:lstStyle/>
          <a:p>
            <a:r>
              <a:rPr lang="en-US" dirty="0" smtClean="0"/>
              <a:t>2008 National Forum on Criminal Justice &amp; Public Safety</a:t>
            </a:r>
          </a:p>
        </p:txBody>
      </p:sp>
      <p:sp>
        <p:nvSpPr>
          <p:cNvPr id="56325" name="Slide Number Placeholder 4"/>
          <p:cNvSpPr>
            <a:spLocks noGrp="1"/>
          </p:cNvSpPr>
          <p:nvPr>
            <p:ph type="sldNum" sz="quarter" idx="5"/>
          </p:nvPr>
        </p:nvSpPr>
        <p:spPr>
          <a:noFill/>
        </p:spPr>
        <p:txBody>
          <a:bodyPr/>
          <a:lstStyle/>
          <a:p>
            <a:fld id="{5D58D933-2457-4A14-9565-D387DEB736B5}" type="slidenum">
              <a:rPr lang="en-US" smtClean="0"/>
              <a:pPr/>
              <a:t>10</a:t>
            </a:fld>
            <a:endParaRPr lang="en-US" dirty="0" smtClean="0"/>
          </a:p>
        </p:txBody>
      </p:sp>
    </p:spTree>
    <p:extLst>
      <p:ext uri="{BB962C8B-B14F-4D97-AF65-F5344CB8AC3E}">
        <p14:creationId xmlns:p14="http://schemas.microsoft.com/office/powerpoint/2010/main" val="3678534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B533A98-7E7D-4793-8E4A-785573C9B5CE}" type="slidenum">
              <a:rPr lang="en-US" smtClean="0"/>
              <a:pPr/>
              <a:t>12</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5140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600200"/>
            <a:ext cx="2152650" cy="419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305550" cy="419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610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438400"/>
            <a:ext cx="41148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438400"/>
            <a:ext cx="41148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global logo text white.png"/>
          <p:cNvPicPr>
            <a:picLocks noChangeAspect="1"/>
          </p:cNvPicPr>
          <p:nvPr userDrawn="1"/>
        </p:nvPicPr>
        <p:blipFill>
          <a:blip r:embed="rId3" cstate="print"/>
          <a:srcRect/>
          <a:stretch>
            <a:fillRect/>
          </a:stretch>
        </p:blipFill>
        <p:spPr bwMode="auto">
          <a:xfrm>
            <a:off x="817563" y="5959475"/>
            <a:ext cx="858837" cy="796925"/>
          </a:xfrm>
          <a:prstGeom prst="rect">
            <a:avLst/>
          </a:prstGeom>
          <a:noFill/>
          <a:ln w="9525">
            <a:noFill/>
            <a:miter lim="800000"/>
            <a:headEnd/>
            <a:tailEnd/>
          </a:ln>
        </p:spPr>
      </p:pic>
      <p:pic>
        <p:nvPicPr>
          <p:cNvPr id="5" name="Picture 7" descr="DOJ 0208.png"/>
          <p:cNvPicPr>
            <a:picLocks noChangeAspect="1"/>
          </p:cNvPicPr>
          <p:nvPr userDrawn="1"/>
        </p:nvPicPr>
        <p:blipFill>
          <a:blip r:embed="rId4" cstate="print"/>
          <a:srcRect/>
          <a:stretch>
            <a:fillRect/>
          </a:stretch>
        </p:blipFill>
        <p:spPr bwMode="auto">
          <a:xfrm>
            <a:off x="212725" y="5943600"/>
            <a:ext cx="625475" cy="625475"/>
          </a:xfrm>
          <a:prstGeom prst="rect">
            <a:avLst/>
          </a:prstGeom>
          <a:noFill/>
          <a:ln w="9525">
            <a:noFill/>
            <a:miter lim="800000"/>
            <a:headEnd/>
            <a:tailEnd/>
          </a:ln>
        </p:spPr>
      </p:pic>
      <p:sp>
        <p:nvSpPr>
          <p:cNvPr id="2" name="Title 1"/>
          <p:cNvSpPr>
            <a:spLocks noGrp="1"/>
          </p:cNvSpPr>
          <p:nvPr>
            <p:ph type="title"/>
          </p:nvPr>
        </p:nvSpPr>
        <p:spPr>
          <a:xfrm>
            <a:off x="2209800" y="228600"/>
            <a:ext cx="6477000" cy="1162050"/>
          </a:xfrm>
        </p:spPr>
        <p:txBody>
          <a:bodyPr anchor="b"/>
          <a:lstStyle>
            <a:lvl1pPr algn="l">
              <a:defRPr sz="4000" b="1">
                <a:solidFill>
                  <a:srgbClr val="BC0E0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09800" y="1447800"/>
            <a:ext cx="647700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6A50342-F766-428E-9BF4-F08BA34F45D3}" type="datetimeFigureOut">
              <a:rPr lang="en-US"/>
              <a:pPr>
                <a:defRPr/>
              </a:pPr>
              <a:t>3/25/2014</a:t>
            </a:fld>
            <a:endParaRPr lang="en-US" dirty="0"/>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8"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ECE261C-84E8-4188-85A7-DE0DBFED0191}"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global logo text white.png"/>
          <p:cNvPicPr>
            <a:picLocks noChangeAspect="1"/>
          </p:cNvPicPr>
          <p:nvPr userDrawn="1"/>
        </p:nvPicPr>
        <p:blipFill>
          <a:blip r:embed="rId3" cstate="print"/>
          <a:stretch>
            <a:fillRect/>
          </a:stretch>
        </p:blipFill>
        <p:spPr>
          <a:xfrm>
            <a:off x="833438" y="5959475"/>
            <a:ext cx="858837" cy="796925"/>
          </a:xfrm>
          <a:prstGeom prst="rect">
            <a:avLst/>
          </a:prstGeom>
          <a:effectLst>
            <a:outerShdw blurRad="63500" sx="107000" sy="107000" algn="ctr" rotWithShape="0">
              <a:schemeClr val="tx1">
                <a:alpha val="40000"/>
              </a:schemeClr>
            </a:outerShdw>
          </a:effectLst>
        </p:spPr>
      </p:pic>
      <p:pic>
        <p:nvPicPr>
          <p:cNvPr id="5" name="Picture 7" descr="DOJ 0208.png"/>
          <p:cNvPicPr>
            <a:picLocks noChangeAspect="1"/>
          </p:cNvPicPr>
          <p:nvPr userDrawn="1"/>
        </p:nvPicPr>
        <p:blipFill>
          <a:blip r:embed="rId4" cstate="print"/>
          <a:srcRect/>
          <a:stretch>
            <a:fillRect/>
          </a:stretch>
        </p:blipFill>
        <p:spPr bwMode="auto">
          <a:xfrm>
            <a:off x="228600" y="5943600"/>
            <a:ext cx="625475" cy="625475"/>
          </a:xfrm>
          <a:prstGeom prst="rect">
            <a:avLst/>
          </a:prstGeom>
          <a:noFill/>
          <a:ln w="9525">
            <a:noFill/>
            <a:miter lim="800000"/>
            <a:headEnd/>
            <a:tailEnd/>
          </a:ln>
        </p:spPr>
      </p:pic>
      <p:sp>
        <p:nvSpPr>
          <p:cNvPr id="8" name="Title 1"/>
          <p:cNvSpPr>
            <a:spLocks noGrp="1"/>
          </p:cNvSpPr>
          <p:nvPr>
            <p:ph type="title"/>
          </p:nvPr>
        </p:nvSpPr>
        <p:spPr>
          <a:xfrm>
            <a:off x="2209800" y="228600"/>
            <a:ext cx="6477000" cy="1162050"/>
          </a:xfrm>
        </p:spPr>
        <p:txBody>
          <a:bodyPr anchor="b"/>
          <a:lstStyle>
            <a:lvl1pPr algn="l">
              <a:defRPr sz="4000" b="1">
                <a:solidFill>
                  <a:srgbClr val="BC0E0E"/>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2209800" y="1447800"/>
            <a:ext cx="647700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C1C46AEF-4C58-48CB-8F2F-708CBE217921}" type="datetimeFigureOut">
              <a:rPr lang="en-US"/>
              <a:pPr>
                <a:defRPr/>
              </a:pPr>
              <a:t>3/25/2014</a:t>
            </a:fld>
            <a:endParaRPr lang="en-US" dirty="0"/>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ECFB6EA-F415-4926-8418-DDD457DDF6C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global logo text white.png"/>
          <p:cNvPicPr>
            <a:picLocks noChangeAspect="1"/>
          </p:cNvPicPr>
          <p:nvPr userDrawn="1"/>
        </p:nvPicPr>
        <p:blipFill>
          <a:blip r:embed="rId3" cstate="print"/>
          <a:srcRect/>
          <a:stretch>
            <a:fillRect/>
          </a:stretch>
        </p:blipFill>
        <p:spPr bwMode="auto">
          <a:xfrm>
            <a:off x="817563" y="5959475"/>
            <a:ext cx="858837" cy="796925"/>
          </a:xfrm>
          <a:prstGeom prst="rect">
            <a:avLst/>
          </a:prstGeom>
          <a:noFill/>
          <a:ln w="9525">
            <a:noFill/>
            <a:miter lim="800000"/>
            <a:headEnd/>
            <a:tailEnd/>
          </a:ln>
        </p:spPr>
      </p:pic>
      <p:pic>
        <p:nvPicPr>
          <p:cNvPr id="5" name="Picture 7" descr="DOJ 0208.png"/>
          <p:cNvPicPr>
            <a:picLocks noChangeAspect="1"/>
          </p:cNvPicPr>
          <p:nvPr userDrawn="1"/>
        </p:nvPicPr>
        <p:blipFill>
          <a:blip r:embed="rId4" cstate="print"/>
          <a:srcRect/>
          <a:stretch>
            <a:fillRect/>
          </a:stretch>
        </p:blipFill>
        <p:spPr bwMode="auto">
          <a:xfrm>
            <a:off x="212725" y="5943600"/>
            <a:ext cx="625475" cy="625475"/>
          </a:xfrm>
          <a:prstGeom prst="rect">
            <a:avLst/>
          </a:prstGeom>
          <a:noFill/>
          <a:ln w="9525">
            <a:noFill/>
            <a:miter lim="800000"/>
            <a:headEnd/>
            <a:tailEnd/>
          </a:ln>
        </p:spPr>
      </p:pic>
      <p:sp>
        <p:nvSpPr>
          <p:cNvPr id="2" name="Title 1"/>
          <p:cNvSpPr>
            <a:spLocks noGrp="1"/>
          </p:cNvSpPr>
          <p:nvPr>
            <p:ph type="title"/>
          </p:nvPr>
        </p:nvSpPr>
        <p:spPr>
          <a:xfrm>
            <a:off x="2209800" y="228600"/>
            <a:ext cx="6477000" cy="1162050"/>
          </a:xfrm>
        </p:spPr>
        <p:txBody>
          <a:bodyPr anchor="b"/>
          <a:lstStyle>
            <a:lvl1pPr algn="l">
              <a:defRPr sz="4000" b="1">
                <a:solidFill>
                  <a:srgbClr val="BC0E0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09800" y="1447800"/>
            <a:ext cx="647700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A0E20725-A001-43AC-9C65-AFED9246C594}" type="datetimeFigureOut">
              <a:rPr lang="en-US"/>
              <a:pPr>
                <a:defRPr/>
              </a:pPr>
              <a:t>3/25/2014</a:t>
            </a:fld>
            <a:endParaRPr lang="en-US" dirty="0"/>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8"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C95E9CC-4BE0-4102-9599-C855BA42A720}"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global logo text white.png"/>
          <p:cNvPicPr>
            <a:picLocks noChangeAspect="1"/>
          </p:cNvPicPr>
          <p:nvPr userDrawn="1"/>
        </p:nvPicPr>
        <p:blipFill>
          <a:blip r:embed="rId3" cstate="print"/>
          <a:stretch>
            <a:fillRect/>
          </a:stretch>
        </p:blipFill>
        <p:spPr>
          <a:xfrm>
            <a:off x="833438" y="5959475"/>
            <a:ext cx="858837" cy="796925"/>
          </a:xfrm>
          <a:prstGeom prst="rect">
            <a:avLst/>
          </a:prstGeom>
          <a:effectLst>
            <a:outerShdw blurRad="63500" sx="107000" sy="107000" algn="ctr" rotWithShape="0">
              <a:schemeClr val="tx1">
                <a:alpha val="40000"/>
              </a:schemeClr>
            </a:outerShdw>
          </a:effectLst>
        </p:spPr>
      </p:pic>
      <p:pic>
        <p:nvPicPr>
          <p:cNvPr id="5" name="Picture 7" descr="DOJ 0208.png"/>
          <p:cNvPicPr>
            <a:picLocks noChangeAspect="1"/>
          </p:cNvPicPr>
          <p:nvPr userDrawn="1"/>
        </p:nvPicPr>
        <p:blipFill>
          <a:blip r:embed="rId4" cstate="print"/>
          <a:srcRect/>
          <a:stretch>
            <a:fillRect/>
          </a:stretch>
        </p:blipFill>
        <p:spPr bwMode="auto">
          <a:xfrm>
            <a:off x="228600" y="5943600"/>
            <a:ext cx="625475" cy="625475"/>
          </a:xfrm>
          <a:prstGeom prst="rect">
            <a:avLst/>
          </a:prstGeom>
          <a:noFill/>
          <a:ln w="9525">
            <a:noFill/>
            <a:miter lim="800000"/>
            <a:headEnd/>
            <a:tailEnd/>
          </a:ln>
        </p:spPr>
      </p:pic>
      <p:sp>
        <p:nvSpPr>
          <p:cNvPr id="8" name="Title 1"/>
          <p:cNvSpPr>
            <a:spLocks noGrp="1"/>
          </p:cNvSpPr>
          <p:nvPr>
            <p:ph type="title"/>
          </p:nvPr>
        </p:nvSpPr>
        <p:spPr>
          <a:xfrm>
            <a:off x="2209800" y="228600"/>
            <a:ext cx="6477000" cy="1162050"/>
          </a:xfrm>
        </p:spPr>
        <p:txBody>
          <a:bodyPr anchor="b"/>
          <a:lstStyle>
            <a:lvl1pPr algn="l">
              <a:defRPr sz="4000" b="1">
                <a:solidFill>
                  <a:srgbClr val="BC0E0E"/>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2209800" y="1447800"/>
            <a:ext cx="647700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BC52B04-F291-4984-87AF-24C79AC26956}" type="datetimeFigureOut">
              <a:rPr lang="en-US"/>
              <a:pPr>
                <a:defRPr/>
              </a:pPr>
              <a:t>3/25/2014</a:t>
            </a:fld>
            <a:endParaRPr lang="en-US" dirty="0"/>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64A23C6-3A3A-4E2F-9DF8-89A25A4A4057}"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global logo text white.png"/>
          <p:cNvPicPr>
            <a:picLocks noChangeAspect="1"/>
          </p:cNvPicPr>
          <p:nvPr userDrawn="1"/>
        </p:nvPicPr>
        <p:blipFill>
          <a:blip r:embed="rId3" cstate="print"/>
          <a:srcRect/>
          <a:stretch>
            <a:fillRect/>
          </a:stretch>
        </p:blipFill>
        <p:spPr bwMode="auto">
          <a:xfrm>
            <a:off x="817563" y="5959475"/>
            <a:ext cx="858837" cy="796925"/>
          </a:xfrm>
          <a:prstGeom prst="rect">
            <a:avLst/>
          </a:prstGeom>
          <a:noFill/>
          <a:ln w="9525">
            <a:noFill/>
            <a:miter lim="800000"/>
            <a:headEnd/>
            <a:tailEnd/>
          </a:ln>
        </p:spPr>
      </p:pic>
      <p:pic>
        <p:nvPicPr>
          <p:cNvPr id="5" name="Picture 7" descr="DOJ 0208.png"/>
          <p:cNvPicPr>
            <a:picLocks noChangeAspect="1"/>
          </p:cNvPicPr>
          <p:nvPr userDrawn="1"/>
        </p:nvPicPr>
        <p:blipFill>
          <a:blip r:embed="rId4" cstate="print"/>
          <a:srcRect/>
          <a:stretch>
            <a:fillRect/>
          </a:stretch>
        </p:blipFill>
        <p:spPr bwMode="auto">
          <a:xfrm>
            <a:off x="212725" y="5943600"/>
            <a:ext cx="625475" cy="625475"/>
          </a:xfrm>
          <a:prstGeom prst="rect">
            <a:avLst/>
          </a:prstGeom>
          <a:noFill/>
          <a:ln w="9525">
            <a:noFill/>
            <a:miter lim="800000"/>
            <a:headEnd/>
            <a:tailEnd/>
          </a:ln>
        </p:spPr>
      </p:pic>
      <p:sp>
        <p:nvSpPr>
          <p:cNvPr id="2" name="Title 1"/>
          <p:cNvSpPr>
            <a:spLocks noGrp="1"/>
          </p:cNvSpPr>
          <p:nvPr>
            <p:ph type="title"/>
          </p:nvPr>
        </p:nvSpPr>
        <p:spPr>
          <a:xfrm>
            <a:off x="2209800" y="228600"/>
            <a:ext cx="6477000" cy="1162050"/>
          </a:xfrm>
        </p:spPr>
        <p:txBody>
          <a:bodyPr anchor="b"/>
          <a:lstStyle>
            <a:lvl1pPr algn="l">
              <a:defRPr sz="4000" b="1">
                <a:solidFill>
                  <a:srgbClr val="BC0E0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09800" y="1447800"/>
            <a:ext cx="647700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04EA7714-C967-44D2-9168-1F5EAA9224F8}" type="datetimeFigureOut">
              <a:rPr lang="en-US"/>
              <a:pPr>
                <a:defRPr/>
              </a:pPr>
              <a:t>3/25/2014</a:t>
            </a:fld>
            <a:endParaRPr lang="en-US" dirty="0"/>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8"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524DF21-1A2A-4F6B-82D3-632E6E6B0D2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global logo text white.png"/>
          <p:cNvPicPr>
            <a:picLocks noChangeAspect="1"/>
          </p:cNvPicPr>
          <p:nvPr userDrawn="1"/>
        </p:nvPicPr>
        <p:blipFill>
          <a:blip r:embed="rId3" cstate="print"/>
          <a:stretch>
            <a:fillRect/>
          </a:stretch>
        </p:blipFill>
        <p:spPr>
          <a:xfrm>
            <a:off x="833438" y="5959475"/>
            <a:ext cx="858837" cy="796925"/>
          </a:xfrm>
          <a:prstGeom prst="rect">
            <a:avLst/>
          </a:prstGeom>
          <a:effectLst>
            <a:outerShdw blurRad="63500" sx="107000" sy="107000" algn="ctr" rotWithShape="0">
              <a:schemeClr val="tx1">
                <a:alpha val="40000"/>
              </a:schemeClr>
            </a:outerShdw>
          </a:effectLst>
        </p:spPr>
      </p:pic>
      <p:pic>
        <p:nvPicPr>
          <p:cNvPr id="5" name="Picture 7" descr="DOJ 0208.png"/>
          <p:cNvPicPr>
            <a:picLocks noChangeAspect="1"/>
          </p:cNvPicPr>
          <p:nvPr userDrawn="1"/>
        </p:nvPicPr>
        <p:blipFill>
          <a:blip r:embed="rId4" cstate="print"/>
          <a:srcRect/>
          <a:stretch>
            <a:fillRect/>
          </a:stretch>
        </p:blipFill>
        <p:spPr bwMode="auto">
          <a:xfrm>
            <a:off x="228600" y="5943600"/>
            <a:ext cx="625475" cy="625475"/>
          </a:xfrm>
          <a:prstGeom prst="rect">
            <a:avLst/>
          </a:prstGeom>
          <a:noFill/>
          <a:ln w="9525">
            <a:noFill/>
            <a:miter lim="800000"/>
            <a:headEnd/>
            <a:tailEnd/>
          </a:ln>
        </p:spPr>
      </p:pic>
      <p:sp>
        <p:nvSpPr>
          <p:cNvPr id="8" name="Title 1"/>
          <p:cNvSpPr>
            <a:spLocks noGrp="1"/>
          </p:cNvSpPr>
          <p:nvPr>
            <p:ph type="title"/>
          </p:nvPr>
        </p:nvSpPr>
        <p:spPr>
          <a:xfrm>
            <a:off x="2209800" y="228600"/>
            <a:ext cx="6477000" cy="1162050"/>
          </a:xfrm>
        </p:spPr>
        <p:txBody>
          <a:bodyPr anchor="b"/>
          <a:lstStyle>
            <a:lvl1pPr algn="l">
              <a:defRPr sz="4000" b="1">
                <a:solidFill>
                  <a:srgbClr val="BC0E0E"/>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2209800" y="1447800"/>
            <a:ext cx="647700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BFCA9836-E703-4372-B899-B464FD999893}" type="datetimeFigureOut">
              <a:rPr lang="en-US"/>
              <a:pPr>
                <a:defRPr/>
              </a:pPr>
              <a:t>3/25/2014</a:t>
            </a:fld>
            <a:endParaRPr lang="en-US" dirty="0"/>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95FAF37-9694-4E43-93F2-EB8ABDF225F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lvl1pPr algn="ct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lvl1pPr>
            <a:lvl2pPr marL="492347" indent="0" algn="ctr">
              <a:buNone/>
              <a:defRPr/>
            </a:lvl2pPr>
            <a:lvl3pPr marL="984693" indent="0" algn="ctr">
              <a:buNone/>
              <a:defRPr/>
            </a:lvl3pPr>
            <a:lvl4pPr marL="1477040" indent="0" algn="ctr">
              <a:buNone/>
              <a:defRPr/>
            </a:lvl4pPr>
            <a:lvl5pPr marL="1969386" indent="0" algn="ctr">
              <a:buNone/>
              <a:defRPr/>
            </a:lvl5pPr>
            <a:lvl6pPr marL="2461733" indent="0" algn="ctr">
              <a:buNone/>
              <a:defRPr/>
            </a:lvl6pPr>
            <a:lvl7pPr marL="2954079" indent="0" algn="ctr">
              <a:buNone/>
              <a:defRPr/>
            </a:lvl7pPr>
            <a:lvl8pPr marL="3446426" indent="0" algn="ctr">
              <a:buNone/>
              <a:defRPr/>
            </a:lvl8pPr>
            <a:lvl9pPr marL="3938772"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6378" y="0"/>
            <a:ext cx="7027622" cy="8382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737260"/>
            <a:ext cx="8382000" cy="4053941"/>
          </a:xfrm>
        </p:spPr>
        <p:txBody>
          <a:bodyPr/>
          <a:lstStyle>
            <a:lvl1pPr>
              <a:buClr>
                <a:srgbClr val="002060"/>
              </a:buClr>
              <a:defRPr/>
            </a:lvl1pPr>
            <a:lvl2pPr>
              <a:buClr>
                <a:srgbClr val="002060"/>
              </a:buClr>
              <a:defRPr/>
            </a:lvl2pPr>
            <a:lvl3pPr>
              <a:buClr>
                <a:srgbClr val="002060"/>
              </a:buClr>
              <a:defRPr/>
            </a:lvl3pPr>
            <a:lvl4pPr>
              <a:buClr>
                <a:srgbClr val="002060"/>
              </a:buClr>
              <a:defRPr/>
            </a:lvl4pPr>
            <a:lvl5pPr>
              <a:buClr>
                <a:srgbClr val="00206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1" y="1600200"/>
            <a:ext cx="8380288" cy="4191000"/>
          </a:xfrm>
        </p:spPr>
        <p:txBody>
          <a:bodyPr/>
          <a:lstStyle>
            <a:lvl1pPr>
              <a:buClr>
                <a:srgbClr val="002060"/>
              </a:buClr>
              <a:defRPr/>
            </a:lvl1pPr>
            <a:lvl2pPr>
              <a:buClr>
                <a:srgbClr val="002060"/>
              </a:buClr>
              <a:defRPr/>
            </a:lvl2pPr>
            <a:lvl3pPr>
              <a:buClr>
                <a:srgbClr val="002060"/>
              </a:buClr>
              <a:defRPr/>
            </a:lvl3pPr>
            <a:lvl4pPr>
              <a:buClr>
                <a:srgbClr val="002060"/>
              </a:buClr>
              <a:defRPr/>
            </a:lvl4pPr>
            <a:lvl5pPr>
              <a:buClr>
                <a:srgbClr val="00206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1"/>
          <p:cNvSpPr>
            <a:spLocks noGrp="1"/>
          </p:cNvSpPr>
          <p:nvPr>
            <p:ph type="title" idx="10"/>
          </p:nvPr>
        </p:nvSpPr>
        <p:spPr>
          <a:xfrm>
            <a:off x="1979436" y="0"/>
            <a:ext cx="7164564" cy="838200"/>
          </a:xfrm>
        </p:spPr>
        <p:txBody>
          <a:bodyPr/>
          <a:lstStyle/>
          <a:p>
            <a:r>
              <a:rPr lang="en-US" smtClean="0"/>
              <a:t>Click to edit Master title style</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13121"/>
            <a:ext cx="4114800" cy="3978079"/>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6800" y="1813121"/>
            <a:ext cx="4114800" cy="3978079"/>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5661" y="1"/>
            <a:ext cx="7158339" cy="79656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793046"/>
            <a:ext cx="4040188" cy="639763"/>
          </a:xfrm>
        </p:spPr>
        <p:txBody>
          <a:bodyPr anchor="b"/>
          <a:lstStyle>
            <a:lvl1pPr marL="0" indent="0">
              <a:buNone/>
              <a:defRPr sz="2300" b="1"/>
            </a:lvl1pPr>
            <a:lvl2pPr marL="492347" indent="0">
              <a:buNone/>
              <a:defRPr sz="2200" b="1"/>
            </a:lvl2pPr>
            <a:lvl3pPr marL="984693" indent="0">
              <a:buNone/>
              <a:defRPr sz="1900" b="1"/>
            </a:lvl3pPr>
            <a:lvl4pPr marL="1477040" indent="0">
              <a:buNone/>
              <a:defRPr sz="1700" b="1"/>
            </a:lvl4pPr>
            <a:lvl5pPr marL="1969386" indent="0">
              <a:buNone/>
              <a:defRPr sz="1700" b="1"/>
            </a:lvl5pPr>
            <a:lvl6pPr marL="2461733" indent="0">
              <a:buNone/>
              <a:defRPr sz="1700" b="1"/>
            </a:lvl6pPr>
            <a:lvl7pPr marL="2954079" indent="0">
              <a:buNone/>
              <a:defRPr sz="1700" b="1"/>
            </a:lvl7pPr>
            <a:lvl8pPr marL="3446426" indent="0">
              <a:buNone/>
              <a:defRPr sz="1700" b="1"/>
            </a:lvl8pPr>
            <a:lvl9pPr marL="3938772" indent="0">
              <a:buNone/>
              <a:defRPr sz="1700" b="1"/>
            </a:lvl9pPr>
          </a:lstStyle>
          <a:p>
            <a:pPr lvl="0"/>
            <a:r>
              <a:rPr lang="en-US" dirty="0" smtClean="0"/>
              <a:t>Click to edit Master text styles</a:t>
            </a:r>
          </a:p>
        </p:txBody>
      </p:sp>
      <p:sp>
        <p:nvSpPr>
          <p:cNvPr id="4" name="Content Placeholder 3"/>
          <p:cNvSpPr>
            <a:spLocks noGrp="1"/>
          </p:cNvSpPr>
          <p:nvPr>
            <p:ph sz="half" idx="2"/>
          </p:nvPr>
        </p:nvSpPr>
        <p:spPr>
          <a:xfrm>
            <a:off x="457200" y="2442784"/>
            <a:ext cx="4040188" cy="3262103"/>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0" y="1777873"/>
            <a:ext cx="4041775" cy="639763"/>
          </a:xfrm>
        </p:spPr>
        <p:txBody>
          <a:bodyPr anchor="b"/>
          <a:lstStyle>
            <a:lvl1pPr marL="0" indent="0">
              <a:buNone/>
              <a:defRPr sz="2300" b="1"/>
            </a:lvl1pPr>
            <a:lvl2pPr marL="492347" indent="0">
              <a:buNone/>
              <a:defRPr sz="2200" b="1"/>
            </a:lvl2pPr>
            <a:lvl3pPr marL="984693" indent="0">
              <a:buNone/>
              <a:defRPr sz="1900" b="1"/>
            </a:lvl3pPr>
            <a:lvl4pPr marL="1477040" indent="0">
              <a:buNone/>
              <a:defRPr sz="1700" b="1"/>
            </a:lvl4pPr>
            <a:lvl5pPr marL="1969386" indent="0">
              <a:buNone/>
              <a:defRPr sz="1700" b="1"/>
            </a:lvl5pPr>
            <a:lvl6pPr marL="2461733" indent="0">
              <a:buNone/>
              <a:defRPr sz="1700" b="1"/>
            </a:lvl6pPr>
            <a:lvl7pPr marL="2954079" indent="0">
              <a:buNone/>
              <a:defRPr sz="1700" b="1"/>
            </a:lvl7pPr>
            <a:lvl8pPr marL="3446426" indent="0">
              <a:buNone/>
              <a:defRPr sz="1700" b="1"/>
            </a:lvl8pPr>
            <a:lvl9pPr marL="3938772" indent="0">
              <a:buNone/>
              <a:defRPr sz="1700" b="1"/>
            </a:lvl9pPr>
          </a:lstStyle>
          <a:p>
            <a:pPr lvl="0"/>
            <a:r>
              <a:rPr lang="en-US" dirty="0" smtClean="0"/>
              <a:t>Click to edit Master text styles</a:t>
            </a:r>
          </a:p>
        </p:txBody>
      </p:sp>
      <p:sp>
        <p:nvSpPr>
          <p:cNvPr id="6" name="Content Placeholder 5"/>
          <p:cNvSpPr>
            <a:spLocks noGrp="1"/>
          </p:cNvSpPr>
          <p:nvPr>
            <p:ph sz="quarter" idx="4"/>
          </p:nvPr>
        </p:nvSpPr>
        <p:spPr>
          <a:xfrm>
            <a:off x="4645030" y="2427611"/>
            <a:ext cx="4041775" cy="3269689"/>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399" y="1646224"/>
            <a:ext cx="8185405" cy="3164801"/>
          </a:xfrm>
        </p:spPr>
        <p:txBody>
          <a:bodyPr/>
          <a:lstStyle>
            <a:lvl1pPr marL="0" indent="0">
              <a:buNone/>
              <a:defRPr sz="3400"/>
            </a:lvl1pPr>
            <a:lvl2pPr marL="492347" indent="0">
              <a:buNone/>
              <a:defRPr sz="3000"/>
            </a:lvl2pPr>
            <a:lvl3pPr marL="984693" indent="0">
              <a:buNone/>
              <a:defRPr sz="2600"/>
            </a:lvl3pPr>
            <a:lvl4pPr marL="1477040" indent="0">
              <a:buNone/>
              <a:defRPr sz="2200"/>
            </a:lvl4pPr>
            <a:lvl5pPr marL="1969386" indent="0">
              <a:buNone/>
              <a:defRPr sz="2200"/>
            </a:lvl5pPr>
            <a:lvl6pPr marL="2461733" indent="0">
              <a:buNone/>
              <a:defRPr sz="2200"/>
            </a:lvl6pPr>
            <a:lvl7pPr marL="2954079" indent="0">
              <a:buNone/>
              <a:defRPr sz="2200"/>
            </a:lvl7pPr>
            <a:lvl8pPr marL="3446426" indent="0">
              <a:buNone/>
              <a:defRPr sz="2200"/>
            </a:lvl8pPr>
            <a:lvl9pPr marL="3938772" indent="0">
              <a:buNone/>
              <a:defRPr sz="2200"/>
            </a:lvl9pPr>
          </a:lstStyle>
          <a:p>
            <a:pPr lvl="0"/>
            <a:endParaRPr lang="en-US" noProof="0" dirty="0" smtClean="0"/>
          </a:p>
        </p:txBody>
      </p:sp>
      <p:sp>
        <p:nvSpPr>
          <p:cNvPr id="4" name="Text Placeholder 3"/>
          <p:cNvSpPr>
            <a:spLocks noGrp="1"/>
          </p:cNvSpPr>
          <p:nvPr>
            <p:ph type="body" sz="half" idx="2"/>
          </p:nvPr>
        </p:nvSpPr>
        <p:spPr>
          <a:xfrm>
            <a:off x="448174" y="4821126"/>
            <a:ext cx="8185405" cy="804862"/>
          </a:xfrm>
        </p:spPr>
        <p:txBody>
          <a:bodyPr/>
          <a:lstStyle>
            <a:lvl1pPr marL="0" indent="0">
              <a:buNone/>
              <a:defRPr sz="1500"/>
            </a:lvl1pPr>
            <a:lvl2pPr marL="492347" indent="0">
              <a:buNone/>
              <a:defRPr sz="1300"/>
            </a:lvl2pPr>
            <a:lvl3pPr marL="984693" indent="0">
              <a:buNone/>
              <a:defRPr sz="1100"/>
            </a:lvl3pPr>
            <a:lvl4pPr marL="1477040" indent="0">
              <a:buNone/>
              <a:defRPr sz="1000"/>
            </a:lvl4pPr>
            <a:lvl5pPr marL="1969386" indent="0">
              <a:buNone/>
              <a:defRPr sz="1000"/>
            </a:lvl5pPr>
            <a:lvl6pPr marL="2461733" indent="0">
              <a:buNone/>
              <a:defRPr sz="1000"/>
            </a:lvl6pPr>
            <a:lvl7pPr marL="2954079" indent="0">
              <a:buNone/>
              <a:defRPr sz="1000"/>
            </a:lvl7pPr>
            <a:lvl8pPr marL="3446426" indent="0">
              <a:buNone/>
              <a:defRPr sz="1000"/>
            </a:lvl8pPr>
            <a:lvl9pPr marL="3938772" indent="0">
              <a:buNone/>
              <a:defRPr sz="1000"/>
            </a:lvl9pPr>
          </a:lstStyle>
          <a:p>
            <a:pPr lvl="0"/>
            <a:r>
              <a:rPr lang="en-US" dirty="0" smtClean="0"/>
              <a:t>Click to edit Master text styles</a:t>
            </a:r>
          </a:p>
        </p:txBody>
      </p:sp>
      <p:sp>
        <p:nvSpPr>
          <p:cNvPr id="5" name="Title 1"/>
          <p:cNvSpPr>
            <a:spLocks noGrp="1"/>
          </p:cNvSpPr>
          <p:nvPr>
            <p:ph type="title"/>
          </p:nvPr>
        </p:nvSpPr>
        <p:spPr>
          <a:xfrm>
            <a:off x="1979436" y="0"/>
            <a:ext cx="7164564" cy="838200"/>
          </a:xfrm>
        </p:spPr>
        <p:txBody>
          <a:bodyPr/>
          <a:lstStyle/>
          <a:p>
            <a:r>
              <a:rPr lang="en-US" smtClean="0"/>
              <a:t>Click to edit Master 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2" indent="0" algn="ctr">
              <a:buNone/>
              <a:defRPr/>
            </a:lvl2pPr>
            <a:lvl3pPr marL="914363" indent="0" algn="ctr">
              <a:buNone/>
              <a:defRPr/>
            </a:lvl3pPr>
            <a:lvl4pPr marL="1371545" indent="0" algn="ctr">
              <a:buNone/>
              <a:defRPr/>
            </a:lvl4pPr>
            <a:lvl5pPr marL="1828727" indent="0" algn="ctr">
              <a:buNone/>
              <a:defRPr/>
            </a:lvl5pPr>
            <a:lvl6pPr marL="2285909" indent="0" algn="ctr">
              <a:buNone/>
              <a:defRPr/>
            </a:lvl6pPr>
            <a:lvl7pPr marL="2743090" indent="0" algn="ctr">
              <a:buNone/>
              <a:defRPr/>
            </a:lvl7pPr>
            <a:lvl8pPr marL="3200272" indent="0" algn="ctr">
              <a:buNone/>
              <a:defRPr/>
            </a:lvl8pPr>
            <a:lvl9pPr marL="3657454" indent="0" algn="ctr">
              <a:buNone/>
              <a:defRPr/>
            </a:lvl9pPr>
          </a:lstStyle>
          <a:p>
            <a:r>
              <a:rPr lang="en-US" smtClean="0"/>
              <a:t>Click to edit Master subtitle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2" indent="0">
              <a:buNone/>
              <a:defRPr sz="1800"/>
            </a:lvl2pPr>
            <a:lvl3pPr marL="914363" indent="0">
              <a:buNone/>
              <a:defRPr sz="1600"/>
            </a:lvl3pPr>
            <a:lvl4pPr marL="1371545" indent="0">
              <a:buNone/>
              <a:defRPr sz="1400"/>
            </a:lvl4pPr>
            <a:lvl5pPr marL="1828727" indent="0">
              <a:buNone/>
              <a:defRPr sz="1400"/>
            </a:lvl5pPr>
            <a:lvl6pPr marL="2285909" indent="0">
              <a:buNone/>
              <a:defRPr sz="1400"/>
            </a:lvl6pPr>
            <a:lvl7pPr marL="2743090" indent="0">
              <a:buNone/>
              <a:defRPr sz="1400"/>
            </a:lvl7pPr>
            <a:lvl8pPr marL="3200272" indent="0">
              <a:buNone/>
              <a:defRPr sz="1400"/>
            </a:lvl8pPr>
            <a:lvl9pPr marL="3657454" indent="0">
              <a:buNone/>
              <a:defRPr sz="14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438400"/>
            <a:ext cx="41148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438400"/>
            <a:ext cx="41148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2" indent="0">
              <a:buNone/>
              <a:defRPr sz="1200"/>
            </a:lvl2pPr>
            <a:lvl3pPr marL="914363" indent="0">
              <a:buNone/>
              <a:defRPr sz="1000"/>
            </a:lvl3pPr>
            <a:lvl4pPr marL="1371545" indent="0">
              <a:buNone/>
              <a:defRPr sz="900"/>
            </a:lvl4pPr>
            <a:lvl5pPr marL="1828727" indent="0">
              <a:buNone/>
              <a:defRPr sz="900"/>
            </a:lvl5pPr>
            <a:lvl6pPr marL="2285909" indent="0">
              <a:buNone/>
              <a:defRPr sz="900"/>
            </a:lvl6pPr>
            <a:lvl7pPr marL="2743090" indent="0">
              <a:buNone/>
              <a:defRPr sz="900"/>
            </a:lvl7pPr>
            <a:lvl8pPr marL="3200272" indent="0">
              <a:buNone/>
              <a:defRPr sz="900"/>
            </a:lvl8pPr>
            <a:lvl9pPr marL="3657454"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2" indent="0">
              <a:buNone/>
              <a:defRPr sz="1200"/>
            </a:lvl2pPr>
            <a:lvl3pPr marL="914363" indent="0">
              <a:buNone/>
              <a:defRPr sz="1000"/>
            </a:lvl3pPr>
            <a:lvl4pPr marL="1371545" indent="0">
              <a:buNone/>
              <a:defRPr sz="900"/>
            </a:lvl4pPr>
            <a:lvl5pPr marL="1828727" indent="0">
              <a:buNone/>
              <a:defRPr sz="900"/>
            </a:lvl5pPr>
            <a:lvl6pPr marL="2285909" indent="0">
              <a:buNone/>
              <a:defRPr sz="900"/>
            </a:lvl6pPr>
            <a:lvl7pPr marL="2743090" indent="0">
              <a:buNone/>
              <a:defRPr sz="900"/>
            </a:lvl7pPr>
            <a:lvl8pPr marL="3200272" indent="0">
              <a:buNone/>
              <a:defRPr sz="900"/>
            </a:lvl8pPr>
            <a:lvl9pPr marL="3657454"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600200"/>
            <a:ext cx="2152650" cy="419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305550" cy="419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610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438400"/>
            <a:ext cx="41148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438400"/>
            <a:ext cx="41148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949714"/>
            <a:ext cx="7772400" cy="707886"/>
          </a:xfrm>
        </p:spPr>
        <p:txBody>
          <a:bodyPr anchor="b">
            <a:spAutoFit/>
          </a:bodyPr>
          <a:lstStyle>
            <a:lvl1pPr algn="l">
              <a:defRPr sz="4000">
                <a:solidFill>
                  <a:srgbClr val="A2E6E0"/>
                </a:solidFill>
                <a:effectLst>
                  <a:outerShdw blurRad="38100" dist="38100" dir="2700000" algn="tl">
                    <a:srgbClr val="000000">
                      <a:alpha val="43137"/>
                    </a:srgbClr>
                  </a:outerShdw>
                </a:effectLst>
                <a:latin typeface="Helvetica" pitchFamily="34" charset="0"/>
              </a:defRPr>
            </a:lvl1pPr>
          </a:lstStyle>
          <a:p>
            <a:r>
              <a:rPr lang="en-US" dirty="0" smtClean="0"/>
              <a:t>This is the Presentation Title</a:t>
            </a:r>
            <a:endParaRPr lang="en-US" dirty="0"/>
          </a:p>
        </p:txBody>
      </p:sp>
      <p:sp>
        <p:nvSpPr>
          <p:cNvPr id="3" name="Subtitle 2"/>
          <p:cNvSpPr>
            <a:spLocks noGrp="1"/>
          </p:cNvSpPr>
          <p:nvPr>
            <p:ph type="subTitle" idx="1" hasCustomPrompt="1"/>
          </p:nvPr>
        </p:nvSpPr>
        <p:spPr>
          <a:xfrm>
            <a:off x="685800" y="3657600"/>
            <a:ext cx="6400800" cy="400110"/>
          </a:xfrm>
        </p:spPr>
        <p:txBody>
          <a:bodyPr>
            <a:spAutoFit/>
          </a:bodyPr>
          <a:lstStyle>
            <a:lvl1pPr marL="0" indent="0" algn="l">
              <a:buNone/>
              <a:defRPr sz="2000" b="0" baseline="0">
                <a:solidFill>
                  <a:schemeClr val="bg1"/>
                </a:solidFill>
                <a:effectLst>
                  <a:outerShdw blurRad="38100" dist="38100" dir="2700000" algn="tl">
                    <a:srgbClr val="000000">
                      <a:alpha val="43137"/>
                    </a:srgbClr>
                  </a:outerShdw>
                </a:effectLst>
                <a:latin typeface="Calibri Light"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the presentation subtitle</a:t>
            </a:r>
            <a:endParaRPr lang="en-US" dirty="0"/>
          </a:p>
        </p:txBody>
      </p:sp>
      <p:sp>
        <p:nvSpPr>
          <p:cNvPr id="4" name="Date Placeholder 3"/>
          <p:cNvSpPr>
            <a:spLocks noGrp="1"/>
          </p:cNvSpPr>
          <p:nvPr>
            <p:ph type="dt" sz="half" idx="10"/>
          </p:nvPr>
        </p:nvSpPr>
        <p:spPr>
          <a:xfrm>
            <a:off x="6781800" y="228600"/>
            <a:ext cx="2133600" cy="246221"/>
          </a:xfrm>
        </p:spPr>
        <p:txBody>
          <a:bodyPr vert="horz" lIns="91440" tIns="45720" rIns="91440" bIns="45720" rtlCol="0" anchor="ctr">
            <a:spAutoFit/>
          </a:bodyPr>
          <a:lstStyle>
            <a:lvl1pPr algn="r">
              <a:defRPr lang="en-US" sz="1000" smtClean="0">
                <a:solidFill>
                  <a:srgbClr val="CCC9BC"/>
                </a:solidFill>
                <a:latin typeface="Arial" pitchFamily="34" charset="0"/>
                <a:cs typeface="Arial" pitchFamily="34" charset="0"/>
              </a:defRPr>
            </a:lvl1pPr>
          </a:lstStyle>
          <a:p>
            <a:fld id="{32CBB081-ABC1-4A45-8864-B345B43DA795}" type="datetimeFigureOut">
              <a:rPr lang="en-US"/>
              <a:pPr/>
              <a:t>3/25/2014</a:t>
            </a:fld>
            <a:endParaRPr/>
          </a:p>
        </p:txBody>
      </p:sp>
      <p:sp>
        <p:nvSpPr>
          <p:cNvPr id="5" name="Footer Placeholder 4"/>
          <p:cNvSpPr>
            <a:spLocks noGrp="1"/>
          </p:cNvSpPr>
          <p:nvPr>
            <p:ph type="ftr" sz="quarter" idx="11"/>
          </p:nvPr>
        </p:nvSpPr>
        <p:spPr>
          <a:xfrm>
            <a:off x="685800" y="5544978"/>
            <a:ext cx="7543800" cy="274320"/>
          </a:xfrm>
        </p:spPr>
        <p:txBody>
          <a:bodyPr wrap="square">
            <a:spAutoFit/>
          </a:bodyPr>
          <a:lstStyle>
            <a:lvl1pPr algn="l">
              <a:defRPr sz="1000" i="1">
                <a:solidFill>
                  <a:srgbClr val="B8B4A2"/>
                </a:solidFill>
                <a:latin typeface="Arial" pitchFamily="34" charset="0"/>
                <a:cs typeface="Arial" pitchFamily="34" charset="0"/>
              </a:defRPr>
            </a:lvl1pPr>
          </a:lstStyle>
          <a:p>
            <a:endParaRPr lang="en-US" dirty="0"/>
          </a:p>
        </p:txBody>
      </p:sp>
      <p:cxnSp>
        <p:nvCxnSpPr>
          <p:cNvPr id="8" name="Straight Connector 7"/>
          <p:cNvCxnSpPr/>
          <p:nvPr userDrawn="1"/>
        </p:nvCxnSpPr>
        <p:spPr>
          <a:xfrm>
            <a:off x="685800" y="3657600"/>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39899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1B3664"/>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000">
                <a:solidFill>
                  <a:schemeClr val="tx1"/>
                </a:solidFill>
              </a:defRPr>
            </a:lvl1pPr>
            <a:lvl3pPr>
              <a:defRPr sz="2500"/>
            </a:lvl3pPr>
            <a:lvl4pPr>
              <a:defRPr sz="2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7" name="Chart 6"/>
          <p:cNvGraphicFramePr/>
          <p:nvPr userDrawn="1">
            <p:extLst>
              <p:ext uri="{D42A27DB-BD31-4B8C-83A1-F6EECF244321}">
                <p14:modId xmlns:p14="http://schemas.microsoft.com/office/powerpoint/2010/main" val="2446030322"/>
              </p:ext>
            </p:extLst>
          </p:nvPr>
        </p:nvGraphicFramePr>
        <p:xfrm>
          <a:off x="533400" y="1905000"/>
          <a:ext cx="80772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9" name="Date Placeholder 3"/>
          <p:cNvSpPr>
            <a:spLocks noGrp="1"/>
          </p:cNvSpPr>
          <p:nvPr>
            <p:ph type="dt" sz="half" idx="2"/>
          </p:nvPr>
        </p:nvSpPr>
        <p:spPr>
          <a:xfrm>
            <a:off x="7315200" y="6355080"/>
            <a:ext cx="1371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32CBB081-ABC1-4A45-8864-B345B43DA795}" type="datetimeFigureOut">
              <a:rPr lang="en-US" smtClean="0">
                <a:solidFill>
                  <a:srgbClr val="000000">
                    <a:tint val="75000"/>
                  </a:srgbClr>
                </a:solidFill>
              </a:rPr>
              <a:pPr/>
              <a:t>3/25/2014</a:t>
            </a:fld>
            <a:r>
              <a:rPr lang="en-US" dirty="0" smtClean="0">
                <a:solidFill>
                  <a:srgbClr val="000000">
                    <a:tint val="75000"/>
                  </a:srgbClr>
                </a:solidFill>
              </a:rPr>
              <a:t>     </a:t>
            </a:r>
            <a:fld id="{59DFE77A-712C-4EF8-84A7-9FE2347B1554}" type="slidenum">
              <a:rPr lang="en-US" smtClean="0">
                <a:solidFill>
                  <a:srgbClr val="000000">
                    <a:tint val="75000"/>
                  </a:srgbClr>
                </a:solidFill>
              </a:rPr>
              <a:pPr/>
              <a:t>‹#›</a:t>
            </a:fld>
            <a:endParaRPr lang="en-US" dirty="0">
              <a:solidFill>
                <a:srgbClr val="000000">
                  <a:tint val="75000"/>
                </a:srgbClr>
              </a:solidFill>
            </a:endParaRPr>
          </a:p>
        </p:txBody>
      </p:sp>
      <p:sp>
        <p:nvSpPr>
          <p:cNvPr id="10"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996282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438400"/>
            <a:ext cx="41148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438400"/>
            <a:ext cx="41148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500" b="1" cap="all" spc="30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7315200" y="6355080"/>
            <a:ext cx="1371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32CBB081-ABC1-4A45-8864-B345B43DA795}" type="datetimeFigureOut">
              <a:rPr lang="en-US" smtClean="0">
                <a:solidFill>
                  <a:srgbClr val="000000">
                    <a:tint val="75000"/>
                  </a:srgbClr>
                </a:solidFill>
              </a:rPr>
              <a:pPr/>
              <a:t>3/25/2014</a:t>
            </a:fld>
            <a:r>
              <a:rPr lang="en-US" dirty="0" smtClean="0">
                <a:solidFill>
                  <a:srgbClr val="000000">
                    <a:tint val="75000"/>
                  </a:srgbClr>
                </a:solidFill>
              </a:rPr>
              <a:t>     </a:t>
            </a:r>
            <a:fld id="{59DFE77A-712C-4EF8-84A7-9FE2347B1554}" type="slidenum">
              <a:rPr lang="en-US" smtClean="0">
                <a:solidFill>
                  <a:srgbClr val="000000">
                    <a:tint val="75000"/>
                  </a:srgbClr>
                </a:solidFill>
              </a:rPr>
              <a:pPr/>
              <a:t>‹#›</a:t>
            </a:fld>
            <a:endParaRPr lang="en-US" dirty="0">
              <a:solidFill>
                <a:srgbClr val="000000">
                  <a:tint val="75000"/>
                </a:srgbClr>
              </a:solidFill>
            </a:endParaRPr>
          </a:p>
        </p:txBody>
      </p:sp>
      <p:sp>
        <p:nvSpPr>
          <p:cNvPr id="8"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299701297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7315200" y="6355080"/>
            <a:ext cx="1371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32CBB081-ABC1-4A45-8864-B345B43DA795}" type="datetimeFigureOut">
              <a:rPr lang="en-US" smtClean="0">
                <a:solidFill>
                  <a:srgbClr val="000000">
                    <a:tint val="75000"/>
                  </a:srgbClr>
                </a:solidFill>
              </a:rPr>
              <a:pPr/>
              <a:t>3/25/2014</a:t>
            </a:fld>
            <a:r>
              <a:rPr lang="en-US" dirty="0" smtClean="0">
                <a:solidFill>
                  <a:srgbClr val="000000">
                    <a:tint val="75000"/>
                  </a:srgbClr>
                </a:solidFill>
              </a:rPr>
              <a:t>     </a:t>
            </a:r>
            <a:fld id="{59DFE77A-712C-4EF8-84A7-9FE2347B1554}" type="slidenum">
              <a:rPr lang="en-US" smtClean="0">
                <a:solidFill>
                  <a:srgbClr val="000000">
                    <a:tint val="75000"/>
                  </a:srgbClr>
                </a:solidFill>
              </a:rPr>
              <a:pPr/>
              <a:t>‹#›</a:t>
            </a:fld>
            <a:endParaRPr lang="en-US" dirty="0">
              <a:solidFill>
                <a:srgbClr val="000000">
                  <a:tint val="75000"/>
                </a:srgbClr>
              </a:solidFill>
            </a:endParaRPr>
          </a:p>
        </p:txBody>
      </p:sp>
      <p:sp>
        <p:nvSpPr>
          <p:cNvPr id="9"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235033488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CBB081-ABC1-4A45-8864-B345B43DA795}" type="datetimeFigureOut">
              <a:rPr lang="en-US" smtClean="0">
                <a:solidFill>
                  <a:srgbClr val="FFFFFF">
                    <a:lumMod val="50000"/>
                  </a:srgbClr>
                </a:solidFill>
              </a:rPr>
              <a:pPr/>
              <a:t>3/25/2014</a:t>
            </a:fld>
            <a:endParaRPr lang="en-US">
              <a:solidFill>
                <a:srgbClr val="FFFFFF">
                  <a:lumMod val="50000"/>
                </a:srgbClr>
              </a:solidFill>
            </a:endParaRPr>
          </a:p>
        </p:txBody>
      </p:sp>
      <p:sp>
        <p:nvSpPr>
          <p:cNvPr id="8" name="Footer Placeholder 7"/>
          <p:cNvSpPr>
            <a:spLocks noGrp="1"/>
          </p:cNvSpPr>
          <p:nvPr>
            <p:ph type="ftr" sz="quarter" idx="11"/>
          </p:nvPr>
        </p:nvSpPr>
        <p:spPr/>
        <p:txBody>
          <a:bodyPr/>
          <a:lstStyle/>
          <a:p>
            <a:endParaRPr lang="en-US">
              <a:solidFill>
                <a:srgbClr val="FFFFFF">
                  <a:lumMod val="50000"/>
                </a:srgbClr>
              </a:solidFill>
            </a:endParaRPr>
          </a:p>
        </p:txBody>
      </p:sp>
      <p:sp>
        <p:nvSpPr>
          <p:cNvPr id="9" name="Slide Number Placeholder 8"/>
          <p:cNvSpPr>
            <a:spLocks noGrp="1"/>
          </p:cNvSpPr>
          <p:nvPr>
            <p:ph type="sldNum" sz="quarter" idx="12"/>
          </p:nvPr>
        </p:nvSpPr>
        <p:spPr>
          <a:xfrm>
            <a:off x="8305800" y="6324600"/>
            <a:ext cx="381000" cy="365125"/>
          </a:xfrm>
          <a:prstGeom prst="rect">
            <a:avLst/>
          </a:prstGeom>
        </p:spPr>
        <p:txBody>
          <a:bodyPr/>
          <a:lstStyle/>
          <a:p>
            <a:pPr fontAlgn="auto">
              <a:spcBef>
                <a:spcPts val="0"/>
              </a:spcBef>
              <a:spcAft>
                <a:spcPts val="0"/>
              </a:spcAft>
            </a:pPr>
            <a:fld id="{59DFE77A-712C-4EF8-84A7-9FE2347B1554}" type="slidenum">
              <a:rPr lang="en-US" sz="1800" smtClean="0">
                <a:solidFill>
                  <a:srgbClr val="000000"/>
                </a:solidFill>
                <a:latin typeface="Calibri Light"/>
                <a:cs typeface="+mn-cs"/>
              </a:rPr>
              <a:pPr fontAlgn="auto">
                <a:spcBef>
                  <a:spcPts val="0"/>
                </a:spcBef>
                <a:spcAft>
                  <a:spcPts val="0"/>
                </a:spcAft>
              </a:pPr>
              <a:t>‹#›</a:t>
            </a:fld>
            <a:endParaRPr lang="en-US" sz="1800">
              <a:solidFill>
                <a:srgbClr val="000000"/>
              </a:solidFill>
              <a:latin typeface="Calibri Light"/>
              <a:cs typeface="+mn-cs"/>
            </a:endParaRPr>
          </a:p>
        </p:txBody>
      </p:sp>
    </p:spTree>
    <p:extLst>
      <p:ext uri="{BB962C8B-B14F-4D97-AF65-F5344CB8AC3E}">
        <p14:creationId xmlns:p14="http://schemas.microsoft.com/office/powerpoint/2010/main" val="124579619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7315200" y="6355080"/>
            <a:ext cx="1371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32CBB081-ABC1-4A45-8864-B345B43DA795}" type="datetimeFigureOut">
              <a:rPr lang="en-US" smtClean="0">
                <a:solidFill>
                  <a:srgbClr val="000000">
                    <a:tint val="75000"/>
                  </a:srgbClr>
                </a:solidFill>
              </a:rPr>
              <a:pPr/>
              <a:t>3/25/2014</a:t>
            </a:fld>
            <a:r>
              <a:rPr lang="en-US" dirty="0" smtClean="0">
                <a:solidFill>
                  <a:srgbClr val="000000">
                    <a:tint val="75000"/>
                  </a:srgbClr>
                </a:solidFill>
              </a:rPr>
              <a:t>     </a:t>
            </a:r>
            <a:fld id="{59DFE77A-712C-4EF8-84A7-9FE2347B1554}" type="slidenum">
              <a:rPr lang="en-US" smtClean="0">
                <a:solidFill>
                  <a:srgbClr val="000000">
                    <a:tint val="75000"/>
                  </a:srgbClr>
                </a:solidFill>
              </a:rPr>
              <a:pPr/>
              <a:t>‹#›</a:t>
            </a:fld>
            <a:endParaRPr lang="en-US" dirty="0">
              <a:solidFill>
                <a:srgbClr val="000000">
                  <a:tint val="75000"/>
                </a:srgbClr>
              </a:solidFill>
            </a:endParaRPr>
          </a:p>
        </p:txBody>
      </p:sp>
      <p:sp>
        <p:nvSpPr>
          <p:cNvPr id="7"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54730550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315200" y="6355080"/>
            <a:ext cx="1371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32CBB081-ABC1-4A45-8864-B345B43DA795}" type="datetimeFigureOut">
              <a:rPr lang="en-US" smtClean="0">
                <a:solidFill>
                  <a:srgbClr val="000000">
                    <a:tint val="75000"/>
                  </a:srgbClr>
                </a:solidFill>
              </a:rPr>
              <a:pPr/>
              <a:t>3/25/2014</a:t>
            </a:fld>
            <a:r>
              <a:rPr lang="en-US" dirty="0" smtClean="0">
                <a:solidFill>
                  <a:srgbClr val="000000">
                    <a:tint val="75000"/>
                  </a:srgbClr>
                </a:solidFill>
              </a:rPr>
              <a:t>     </a:t>
            </a:r>
            <a:fld id="{59DFE77A-712C-4EF8-84A7-9FE2347B1554}" type="slidenum">
              <a:rPr lang="en-US" smtClean="0">
                <a:solidFill>
                  <a:srgbClr val="000000">
                    <a:tint val="75000"/>
                  </a:srgbClr>
                </a:solidFill>
              </a:rPr>
              <a:pPr/>
              <a:t>‹#›</a:t>
            </a:fld>
            <a:endParaRPr lang="en-US" dirty="0">
              <a:solidFill>
                <a:srgbClr val="000000">
                  <a:tint val="75000"/>
                </a:srgbClr>
              </a:solidFill>
            </a:endParaRPr>
          </a:p>
        </p:txBody>
      </p:sp>
      <p:sp>
        <p:nvSpPr>
          <p:cNvPr id="6"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103265069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315200" y="6355080"/>
            <a:ext cx="1371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32CBB081-ABC1-4A45-8864-B345B43DA795}" type="datetimeFigureOut">
              <a:rPr lang="en-US" smtClean="0">
                <a:solidFill>
                  <a:srgbClr val="000000">
                    <a:tint val="75000"/>
                  </a:srgbClr>
                </a:solidFill>
              </a:rPr>
              <a:pPr/>
              <a:t>3/25/2014</a:t>
            </a:fld>
            <a:r>
              <a:rPr lang="en-US" dirty="0" smtClean="0">
                <a:solidFill>
                  <a:srgbClr val="000000">
                    <a:tint val="75000"/>
                  </a:srgbClr>
                </a:solidFill>
              </a:rPr>
              <a:t>     </a:t>
            </a:r>
            <a:fld id="{59DFE77A-712C-4EF8-84A7-9FE2347B1554}" type="slidenum">
              <a:rPr lang="en-US" smtClean="0">
                <a:solidFill>
                  <a:srgbClr val="000000">
                    <a:tint val="75000"/>
                  </a:srgbClr>
                </a:solidFill>
              </a:rPr>
              <a:pPr/>
              <a:t>‹#›</a:t>
            </a:fld>
            <a:endParaRPr lang="en-US" dirty="0">
              <a:solidFill>
                <a:srgbClr val="000000">
                  <a:tint val="75000"/>
                </a:srgbClr>
              </a:solidFill>
            </a:endParaRPr>
          </a:p>
        </p:txBody>
      </p:sp>
      <p:sp>
        <p:nvSpPr>
          <p:cNvPr id="9"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275485831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315200" y="6355080"/>
            <a:ext cx="1371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32CBB081-ABC1-4A45-8864-B345B43DA795}" type="datetimeFigureOut">
              <a:rPr lang="en-US" smtClean="0">
                <a:solidFill>
                  <a:srgbClr val="000000">
                    <a:tint val="75000"/>
                  </a:srgbClr>
                </a:solidFill>
              </a:rPr>
              <a:pPr/>
              <a:t>3/25/2014</a:t>
            </a:fld>
            <a:r>
              <a:rPr lang="en-US" dirty="0" smtClean="0">
                <a:solidFill>
                  <a:srgbClr val="000000">
                    <a:tint val="75000"/>
                  </a:srgbClr>
                </a:solidFill>
              </a:rPr>
              <a:t>     </a:t>
            </a:r>
            <a:fld id="{59DFE77A-712C-4EF8-84A7-9FE2347B1554}" type="slidenum">
              <a:rPr lang="en-US" smtClean="0">
                <a:solidFill>
                  <a:srgbClr val="000000">
                    <a:tint val="75000"/>
                  </a:srgbClr>
                </a:solidFill>
              </a:rPr>
              <a:pPr/>
              <a:t>‹#›</a:t>
            </a:fld>
            <a:endParaRPr lang="en-US" dirty="0">
              <a:solidFill>
                <a:srgbClr val="000000">
                  <a:tint val="75000"/>
                </a:srgbClr>
              </a:solidFill>
            </a:endParaRPr>
          </a:p>
        </p:txBody>
      </p:sp>
      <p:sp>
        <p:nvSpPr>
          <p:cNvPr id="9"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80190152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7315200" y="6355080"/>
            <a:ext cx="1371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32CBB081-ABC1-4A45-8864-B345B43DA795}" type="datetimeFigureOut">
              <a:rPr lang="en-US" smtClean="0">
                <a:solidFill>
                  <a:srgbClr val="000000">
                    <a:tint val="75000"/>
                  </a:srgbClr>
                </a:solidFill>
              </a:rPr>
              <a:pPr/>
              <a:t>3/25/2014</a:t>
            </a:fld>
            <a:r>
              <a:rPr lang="en-US" dirty="0" smtClean="0">
                <a:solidFill>
                  <a:srgbClr val="000000">
                    <a:tint val="75000"/>
                  </a:srgbClr>
                </a:solidFill>
              </a:rPr>
              <a:t>     </a:t>
            </a:r>
            <a:fld id="{59DFE77A-712C-4EF8-84A7-9FE2347B1554}" type="slidenum">
              <a:rPr lang="en-US" smtClean="0">
                <a:solidFill>
                  <a:srgbClr val="000000">
                    <a:tint val="75000"/>
                  </a:srgbClr>
                </a:solidFill>
              </a:rPr>
              <a:pPr/>
              <a:t>‹#›</a:t>
            </a:fld>
            <a:endParaRPr lang="en-US" dirty="0">
              <a:solidFill>
                <a:srgbClr val="000000">
                  <a:tint val="75000"/>
                </a:srgbClr>
              </a:solidFill>
            </a:endParaRPr>
          </a:p>
        </p:txBody>
      </p:sp>
      <p:sp>
        <p:nvSpPr>
          <p:cNvPr id="8"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428439496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7315200" y="6355080"/>
            <a:ext cx="1371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32CBB081-ABC1-4A45-8864-B345B43DA795}" type="datetimeFigureOut">
              <a:rPr lang="en-US" smtClean="0">
                <a:solidFill>
                  <a:srgbClr val="000000">
                    <a:tint val="75000"/>
                  </a:srgbClr>
                </a:solidFill>
              </a:rPr>
              <a:pPr/>
              <a:t>3/25/2014</a:t>
            </a:fld>
            <a:r>
              <a:rPr lang="en-US" dirty="0" smtClean="0">
                <a:solidFill>
                  <a:srgbClr val="000000">
                    <a:tint val="75000"/>
                  </a:srgbClr>
                </a:solidFill>
              </a:rPr>
              <a:t>     </a:t>
            </a:r>
            <a:fld id="{59DFE77A-712C-4EF8-84A7-9FE2347B1554}" type="slidenum">
              <a:rPr lang="en-US" smtClean="0">
                <a:solidFill>
                  <a:srgbClr val="000000">
                    <a:tint val="75000"/>
                  </a:srgbClr>
                </a:solidFill>
              </a:rPr>
              <a:pPr/>
              <a:t>‹#›</a:t>
            </a:fld>
            <a:endParaRPr lang="en-US" dirty="0">
              <a:solidFill>
                <a:srgbClr val="000000">
                  <a:tint val="75000"/>
                </a:srgbClr>
              </a:solidFill>
            </a:endParaRPr>
          </a:p>
        </p:txBody>
      </p:sp>
      <p:sp>
        <p:nvSpPr>
          <p:cNvPr id="8"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1959987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610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438400"/>
            <a:ext cx="41148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438400"/>
            <a:ext cx="41148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6.jpeg"/><Relationship Id="rId4" Type="http://schemas.openxmlformats.org/officeDocument/2006/relationships/slideLayout" Target="../slideLayouts/slideLayout2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op background"/>
          <p:cNvPicPr>
            <a:picLocks noChangeAspect="1" noChangeArrowheads="1"/>
          </p:cNvPicPr>
          <p:nvPr/>
        </p:nvPicPr>
        <p:blipFill>
          <a:blip r:embed="rId20" cstate="print"/>
          <a:srcRect/>
          <a:stretch>
            <a:fillRect/>
          </a:stretch>
        </p:blipFill>
        <p:spPr bwMode="auto">
          <a:xfrm>
            <a:off x="0" y="0"/>
            <a:ext cx="9144000" cy="34988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533400" y="1600200"/>
            <a:ext cx="8610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09600" y="2438400"/>
            <a:ext cx="83820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920" r:id="rId13"/>
    <p:sldLayoutId id="2147483921" r:id="rId14"/>
    <p:sldLayoutId id="2147483927" r:id="rId15"/>
    <p:sldLayoutId id="2147483928" r:id="rId16"/>
    <p:sldLayoutId id="2147483934" r:id="rId17"/>
    <p:sldLayoutId id="2147483935" r:id="rId18"/>
  </p:sldLayoutIdLst>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Times New Roman" pitchFamily="18" charset="0"/>
        </a:defRPr>
      </a:lvl2pPr>
      <a:lvl3pPr algn="l" rtl="0" eaLnBrk="0" fontAlgn="base" hangingPunct="0">
        <a:spcBef>
          <a:spcPct val="0"/>
        </a:spcBef>
        <a:spcAft>
          <a:spcPct val="0"/>
        </a:spcAft>
        <a:defRPr sz="2800" b="1">
          <a:solidFill>
            <a:schemeClr val="accent2"/>
          </a:solidFill>
          <a:latin typeface="Times New Roman" pitchFamily="18" charset="0"/>
        </a:defRPr>
      </a:lvl3pPr>
      <a:lvl4pPr algn="l" rtl="0" eaLnBrk="0" fontAlgn="base" hangingPunct="0">
        <a:spcBef>
          <a:spcPct val="0"/>
        </a:spcBef>
        <a:spcAft>
          <a:spcPct val="0"/>
        </a:spcAft>
        <a:defRPr sz="2800" b="1">
          <a:solidFill>
            <a:schemeClr val="accent2"/>
          </a:solidFill>
          <a:latin typeface="Times New Roman" pitchFamily="18" charset="0"/>
        </a:defRPr>
      </a:lvl4pPr>
      <a:lvl5pPr algn="l" rtl="0" eaLnBrk="0" fontAlgn="base" hangingPunct="0">
        <a:spcBef>
          <a:spcPct val="0"/>
        </a:spcBef>
        <a:spcAft>
          <a:spcPct val="0"/>
        </a:spcAft>
        <a:defRPr sz="2800" b="1">
          <a:solidFill>
            <a:schemeClr val="accent2"/>
          </a:solidFill>
          <a:latin typeface="Times New Roman" pitchFamily="18" charset="0"/>
        </a:defRPr>
      </a:lvl5pPr>
      <a:lvl6pPr marL="457200" algn="l" rtl="0" fontAlgn="base">
        <a:spcBef>
          <a:spcPct val="0"/>
        </a:spcBef>
        <a:spcAft>
          <a:spcPct val="0"/>
        </a:spcAft>
        <a:defRPr sz="2800" b="1">
          <a:solidFill>
            <a:schemeClr val="accent2"/>
          </a:solidFill>
          <a:latin typeface="Times New Roman" pitchFamily="18" charset="0"/>
        </a:defRPr>
      </a:lvl6pPr>
      <a:lvl7pPr marL="914400" algn="l" rtl="0" fontAlgn="base">
        <a:spcBef>
          <a:spcPct val="0"/>
        </a:spcBef>
        <a:spcAft>
          <a:spcPct val="0"/>
        </a:spcAft>
        <a:defRPr sz="2800" b="1">
          <a:solidFill>
            <a:schemeClr val="accent2"/>
          </a:solidFill>
          <a:latin typeface="Times New Roman" pitchFamily="18" charset="0"/>
        </a:defRPr>
      </a:lvl7pPr>
      <a:lvl8pPr marL="1371600" algn="l" rtl="0" fontAlgn="base">
        <a:spcBef>
          <a:spcPct val="0"/>
        </a:spcBef>
        <a:spcAft>
          <a:spcPct val="0"/>
        </a:spcAft>
        <a:defRPr sz="2800" b="1">
          <a:solidFill>
            <a:schemeClr val="accent2"/>
          </a:solidFill>
          <a:latin typeface="Times New Roman" pitchFamily="18" charset="0"/>
        </a:defRPr>
      </a:lvl8pPr>
      <a:lvl9pPr marL="1828800" algn="l" rtl="0" fontAlgn="base">
        <a:spcBef>
          <a:spcPct val="0"/>
        </a:spcBef>
        <a:spcAft>
          <a:spcPct val="0"/>
        </a:spcAft>
        <a:defRPr sz="2800" b="1">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lr>
          <a:srgbClr val="003399"/>
        </a:buClr>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003399"/>
        </a:buClr>
        <a:buChar char="–"/>
        <a:defRPr sz="2400">
          <a:solidFill>
            <a:schemeClr val="tx1"/>
          </a:solidFill>
          <a:latin typeface="+mn-lt"/>
        </a:defRPr>
      </a:lvl2pPr>
      <a:lvl3pPr marL="1143000" indent="-228600" algn="l" rtl="0" eaLnBrk="0" fontAlgn="base" hangingPunct="0">
        <a:spcBef>
          <a:spcPct val="20000"/>
        </a:spcBef>
        <a:spcAft>
          <a:spcPct val="0"/>
        </a:spcAft>
        <a:buClr>
          <a:srgbClr val="003399"/>
        </a:buClr>
        <a:buChar char="•"/>
        <a:defRPr sz="2400">
          <a:solidFill>
            <a:schemeClr val="tx1"/>
          </a:solidFill>
          <a:latin typeface="+mn-lt"/>
        </a:defRPr>
      </a:lvl3pPr>
      <a:lvl4pPr marL="1600200" indent="-228600" algn="l" rtl="0" eaLnBrk="0" fontAlgn="base" hangingPunct="0">
        <a:spcBef>
          <a:spcPct val="20000"/>
        </a:spcBef>
        <a:spcAft>
          <a:spcPct val="0"/>
        </a:spcAft>
        <a:buClr>
          <a:srgbClr val="003399"/>
        </a:buClr>
        <a:buChar char="–"/>
        <a:defRPr sz="2000">
          <a:solidFill>
            <a:schemeClr val="tx1"/>
          </a:solidFill>
          <a:latin typeface="+mn-lt"/>
        </a:defRPr>
      </a:lvl4pPr>
      <a:lvl5pPr marL="2057400" indent="-228600" algn="l" rtl="0" eaLnBrk="0" fontAlgn="base" hangingPunct="0">
        <a:spcBef>
          <a:spcPct val="20000"/>
        </a:spcBef>
        <a:spcAft>
          <a:spcPct val="0"/>
        </a:spcAft>
        <a:buClr>
          <a:srgbClr val="003399"/>
        </a:buClr>
        <a:buChar char="»"/>
        <a:defRPr sz="2000">
          <a:solidFill>
            <a:schemeClr val="tx1"/>
          </a:solidFill>
          <a:latin typeface="+mn-lt"/>
        </a:defRPr>
      </a:lvl5pPr>
      <a:lvl6pPr marL="2514600" indent="-228600" algn="l" rtl="0" fontAlgn="base">
        <a:spcBef>
          <a:spcPct val="20000"/>
        </a:spcBef>
        <a:spcAft>
          <a:spcPct val="0"/>
        </a:spcAft>
        <a:buClr>
          <a:srgbClr val="003399"/>
        </a:buClr>
        <a:buChar char="»"/>
        <a:defRPr sz="2000">
          <a:solidFill>
            <a:schemeClr val="tx1"/>
          </a:solidFill>
          <a:latin typeface="+mn-lt"/>
        </a:defRPr>
      </a:lvl6pPr>
      <a:lvl7pPr marL="2971800" indent="-228600" algn="l" rtl="0" fontAlgn="base">
        <a:spcBef>
          <a:spcPct val="20000"/>
        </a:spcBef>
        <a:spcAft>
          <a:spcPct val="0"/>
        </a:spcAft>
        <a:buClr>
          <a:srgbClr val="003399"/>
        </a:buClr>
        <a:buChar char="»"/>
        <a:defRPr sz="2000">
          <a:solidFill>
            <a:schemeClr val="tx1"/>
          </a:solidFill>
          <a:latin typeface="+mn-lt"/>
        </a:defRPr>
      </a:lvl7pPr>
      <a:lvl8pPr marL="3429000" indent="-228600" algn="l" rtl="0" fontAlgn="base">
        <a:spcBef>
          <a:spcPct val="20000"/>
        </a:spcBef>
        <a:spcAft>
          <a:spcPct val="0"/>
        </a:spcAft>
        <a:buClr>
          <a:srgbClr val="003399"/>
        </a:buClr>
        <a:buChar char="»"/>
        <a:defRPr sz="2000">
          <a:solidFill>
            <a:schemeClr val="tx1"/>
          </a:solidFill>
          <a:latin typeface="+mn-lt"/>
        </a:defRPr>
      </a:lvl8pPr>
      <a:lvl9pPr marL="3886200" indent="-228600" algn="l" rtl="0" fontAlgn="base">
        <a:spcBef>
          <a:spcPct val="20000"/>
        </a:spcBef>
        <a:spcAft>
          <a:spcPct val="0"/>
        </a:spcAft>
        <a:buClr>
          <a:srgbClr val="00339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2" descr="top background"/>
          <p:cNvPicPr>
            <a:picLocks noChangeAspect="1" noChangeArrowheads="1"/>
          </p:cNvPicPr>
          <p:nvPr/>
        </p:nvPicPr>
        <p:blipFill>
          <a:blip r:embed="rId9" cstate="print"/>
          <a:srcRect/>
          <a:stretch>
            <a:fillRect/>
          </a:stretch>
        </p:blipFill>
        <p:spPr bwMode="auto">
          <a:xfrm>
            <a:off x="0" y="0"/>
            <a:ext cx="9144000" cy="3498850"/>
          </a:xfrm>
          <a:prstGeom prst="rect">
            <a:avLst/>
          </a:prstGeom>
          <a:noFill/>
          <a:ln w="9525">
            <a:noFill/>
            <a:miter lim="800000"/>
            <a:headEnd/>
            <a:tailEnd/>
          </a:ln>
        </p:spPr>
      </p:pic>
      <p:sp>
        <p:nvSpPr>
          <p:cNvPr id="5123" name="Rectangle 3"/>
          <p:cNvSpPr>
            <a:spLocks noGrp="1" noChangeArrowheads="1"/>
          </p:cNvSpPr>
          <p:nvPr>
            <p:ph type="title"/>
          </p:nvPr>
        </p:nvSpPr>
        <p:spPr bwMode="auto">
          <a:xfrm>
            <a:off x="1979613" y="0"/>
            <a:ext cx="7164387" cy="838200"/>
          </a:xfrm>
          <a:prstGeom prst="rect">
            <a:avLst/>
          </a:prstGeom>
          <a:noFill/>
          <a:ln w="9525">
            <a:noFill/>
            <a:miter lim="800000"/>
            <a:headEnd/>
            <a:tailEnd/>
          </a:ln>
        </p:spPr>
        <p:txBody>
          <a:bodyPr vert="horz" wrap="square" lIns="98469" tIns="49235" rIns="98469" bIns="49235" numCol="1" anchor="ctr"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609600" y="1760538"/>
            <a:ext cx="8382000" cy="4030662"/>
          </a:xfrm>
          <a:prstGeom prst="rect">
            <a:avLst/>
          </a:prstGeom>
          <a:noFill/>
          <a:ln w="9525">
            <a:noFill/>
            <a:miter lim="800000"/>
            <a:headEnd/>
            <a:tailEnd/>
          </a:ln>
        </p:spPr>
        <p:txBody>
          <a:bodyPr vert="horz" wrap="square" lIns="98469" tIns="49235" rIns="98469" bIns="492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25" name="Picture 1" descr="http://www.ijis.org/db/attachments/commsupport/738/1/BJA%20full%20logo%2020070720.png"/>
          <p:cNvPicPr>
            <a:picLocks noChangeAspect="1" noChangeArrowheads="1"/>
          </p:cNvPicPr>
          <p:nvPr userDrawn="1"/>
        </p:nvPicPr>
        <p:blipFill>
          <a:blip r:embed="rId10" cstate="print"/>
          <a:srcRect/>
          <a:stretch>
            <a:fillRect/>
          </a:stretch>
        </p:blipFill>
        <p:spPr bwMode="auto">
          <a:xfrm>
            <a:off x="266700" y="5781675"/>
            <a:ext cx="4772025" cy="847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Lst>
  <p:txStyles>
    <p:titleStyle>
      <a:lvl1pPr algn="r" rtl="0" eaLnBrk="0" fontAlgn="base" hangingPunct="0">
        <a:spcBef>
          <a:spcPct val="0"/>
        </a:spcBef>
        <a:spcAft>
          <a:spcPct val="0"/>
        </a:spcAft>
        <a:defRPr sz="3000" b="1">
          <a:solidFill>
            <a:schemeClr val="bg1"/>
          </a:solidFill>
          <a:latin typeface="Arial" pitchFamily="34" charset="0"/>
          <a:ea typeface="Verdana" pitchFamily="34" charset="0"/>
          <a:cs typeface="Arial" pitchFamily="34" charset="0"/>
        </a:defRPr>
      </a:lvl1pPr>
      <a:lvl2pPr algn="r" rtl="0" eaLnBrk="0" fontAlgn="base" hangingPunct="0">
        <a:spcBef>
          <a:spcPct val="0"/>
        </a:spcBef>
        <a:spcAft>
          <a:spcPct val="0"/>
        </a:spcAft>
        <a:defRPr sz="3000" b="1">
          <a:solidFill>
            <a:schemeClr val="bg1"/>
          </a:solidFill>
          <a:latin typeface="Arial" charset="0"/>
          <a:ea typeface="Verdana" pitchFamily="34" charset="0"/>
          <a:cs typeface="Arial" charset="0"/>
        </a:defRPr>
      </a:lvl2pPr>
      <a:lvl3pPr algn="r" rtl="0" eaLnBrk="0" fontAlgn="base" hangingPunct="0">
        <a:spcBef>
          <a:spcPct val="0"/>
        </a:spcBef>
        <a:spcAft>
          <a:spcPct val="0"/>
        </a:spcAft>
        <a:defRPr sz="3000" b="1">
          <a:solidFill>
            <a:schemeClr val="bg1"/>
          </a:solidFill>
          <a:latin typeface="Arial" charset="0"/>
          <a:ea typeface="Verdana" pitchFamily="34" charset="0"/>
          <a:cs typeface="Arial" charset="0"/>
        </a:defRPr>
      </a:lvl3pPr>
      <a:lvl4pPr algn="r" rtl="0" eaLnBrk="0" fontAlgn="base" hangingPunct="0">
        <a:spcBef>
          <a:spcPct val="0"/>
        </a:spcBef>
        <a:spcAft>
          <a:spcPct val="0"/>
        </a:spcAft>
        <a:defRPr sz="3000" b="1">
          <a:solidFill>
            <a:schemeClr val="bg1"/>
          </a:solidFill>
          <a:latin typeface="Arial" charset="0"/>
          <a:ea typeface="Verdana" pitchFamily="34" charset="0"/>
          <a:cs typeface="Arial" charset="0"/>
        </a:defRPr>
      </a:lvl4pPr>
      <a:lvl5pPr algn="r" rtl="0" eaLnBrk="0" fontAlgn="base" hangingPunct="0">
        <a:spcBef>
          <a:spcPct val="0"/>
        </a:spcBef>
        <a:spcAft>
          <a:spcPct val="0"/>
        </a:spcAft>
        <a:defRPr sz="3000" b="1">
          <a:solidFill>
            <a:schemeClr val="bg1"/>
          </a:solidFill>
          <a:latin typeface="Arial" charset="0"/>
          <a:ea typeface="Verdana" pitchFamily="34" charset="0"/>
          <a:cs typeface="Arial" charset="0"/>
        </a:defRPr>
      </a:lvl5pPr>
      <a:lvl6pPr marL="492347" algn="l" rtl="0" fontAlgn="base">
        <a:spcBef>
          <a:spcPct val="0"/>
        </a:spcBef>
        <a:spcAft>
          <a:spcPct val="0"/>
        </a:spcAft>
        <a:defRPr sz="3000" b="1">
          <a:solidFill>
            <a:schemeClr val="accent2"/>
          </a:solidFill>
          <a:latin typeface="Times New Roman" pitchFamily="18" charset="0"/>
        </a:defRPr>
      </a:lvl6pPr>
      <a:lvl7pPr marL="984693" algn="l" rtl="0" fontAlgn="base">
        <a:spcBef>
          <a:spcPct val="0"/>
        </a:spcBef>
        <a:spcAft>
          <a:spcPct val="0"/>
        </a:spcAft>
        <a:defRPr sz="3000" b="1">
          <a:solidFill>
            <a:schemeClr val="accent2"/>
          </a:solidFill>
          <a:latin typeface="Times New Roman" pitchFamily="18" charset="0"/>
        </a:defRPr>
      </a:lvl7pPr>
      <a:lvl8pPr marL="1477040" algn="l" rtl="0" fontAlgn="base">
        <a:spcBef>
          <a:spcPct val="0"/>
        </a:spcBef>
        <a:spcAft>
          <a:spcPct val="0"/>
        </a:spcAft>
        <a:defRPr sz="3000" b="1">
          <a:solidFill>
            <a:schemeClr val="accent2"/>
          </a:solidFill>
          <a:latin typeface="Times New Roman" pitchFamily="18" charset="0"/>
        </a:defRPr>
      </a:lvl8pPr>
      <a:lvl9pPr marL="1969386" algn="l" rtl="0" fontAlgn="base">
        <a:spcBef>
          <a:spcPct val="0"/>
        </a:spcBef>
        <a:spcAft>
          <a:spcPct val="0"/>
        </a:spcAft>
        <a:defRPr sz="3000" b="1">
          <a:solidFill>
            <a:schemeClr val="accent2"/>
          </a:solidFill>
          <a:latin typeface="Times New Roman" pitchFamily="18" charset="0"/>
        </a:defRPr>
      </a:lvl9pPr>
    </p:titleStyle>
    <p:bodyStyle>
      <a:lvl1pPr marL="368300" indent="-368300" algn="l" rtl="0" eaLnBrk="0" fontAlgn="base" hangingPunct="0">
        <a:spcBef>
          <a:spcPct val="20000"/>
        </a:spcBef>
        <a:spcAft>
          <a:spcPct val="0"/>
        </a:spcAft>
        <a:buClr>
          <a:srgbClr val="003399"/>
        </a:buClr>
        <a:buChar char="•"/>
        <a:defRPr sz="2800">
          <a:solidFill>
            <a:schemeClr val="tx1"/>
          </a:solidFill>
          <a:latin typeface="Arial" pitchFamily="34" charset="0"/>
          <a:ea typeface="Verdana" pitchFamily="34" charset="0"/>
          <a:cs typeface="Arial" pitchFamily="34" charset="0"/>
        </a:defRPr>
      </a:lvl1pPr>
      <a:lvl2pPr marL="798513" indent="-306388" algn="l" rtl="0" eaLnBrk="0" fontAlgn="base" hangingPunct="0">
        <a:spcBef>
          <a:spcPct val="20000"/>
        </a:spcBef>
        <a:spcAft>
          <a:spcPct val="0"/>
        </a:spcAft>
        <a:buClr>
          <a:srgbClr val="003399"/>
        </a:buClr>
        <a:buChar char="–"/>
        <a:defRPr sz="2600">
          <a:solidFill>
            <a:schemeClr val="tx1"/>
          </a:solidFill>
          <a:latin typeface="Arial" pitchFamily="34" charset="0"/>
          <a:ea typeface="Verdana" pitchFamily="34" charset="0"/>
          <a:cs typeface="Arial" pitchFamily="34" charset="0"/>
        </a:defRPr>
      </a:lvl2pPr>
      <a:lvl3pPr marL="1230313" indent="-246063" algn="l" rtl="0" eaLnBrk="0" fontAlgn="base" hangingPunct="0">
        <a:spcBef>
          <a:spcPct val="20000"/>
        </a:spcBef>
        <a:spcAft>
          <a:spcPct val="0"/>
        </a:spcAft>
        <a:buClr>
          <a:srgbClr val="003399"/>
        </a:buClr>
        <a:buChar char="•"/>
        <a:defRPr sz="2600">
          <a:solidFill>
            <a:schemeClr val="tx1"/>
          </a:solidFill>
          <a:latin typeface="Arial" pitchFamily="34" charset="0"/>
          <a:ea typeface="Verdana" pitchFamily="34" charset="0"/>
          <a:cs typeface="Arial" pitchFamily="34" charset="0"/>
        </a:defRPr>
      </a:lvl3pPr>
      <a:lvl4pPr marL="1722438" indent="-246063" algn="l" rtl="0" eaLnBrk="0" fontAlgn="base" hangingPunct="0">
        <a:spcBef>
          <a:spcPct val="20000"/>
        </a:spcBef>
        <a:spcAft>
          <a:spcPct val="0"/>
        </a:spcAft>
        <a:buClr>
          <a:srgbClr val="003399"/>
        </a:buClr>
        <a:buChar char="–"/>
        <a:defRPr sz="2200">
          <a:solidFill>
            <a:schemeClr val="tx1"/>
          </a:solidFill>
          <a:latin typeface="Arial" pitchFamily="34" charset="0"/>
          <a:ea typeface="Verdana" pitchFamily="34" charset="0"/>
          <a:cs typeface="Arial" pitchFamily="34" charset="0"/>
        </a:defRPr>
      </a:lvl4pPr>
      <a:lvl5pPr marL="2214563" indent="-246063" algn="l" rtl="0" eaLnBrk="0" fontAlgn="base" hangingPunct="0">
        <a:spcBef>
          <a:spcPct val="20000"/>
        </a:spcBef>
        <a:spcAft>
          <a:spcPct val="0"/>
        </a:spcAft>
        <a:buClr>
          <a:srgbClr val="003399"/>
        </a:buClr>
        <a:buChar char="»"/>
        <a:defRPr sz="2200">
          <a:solidFill>
            <a:schemeClr val="tx1"/>
          </a:solidFill>
          <a:latin typeface="Arial" pitchFamily="34" charset="0"/>
          <a:ea typeface="Verdana" pitchFamily="34" charset="0"/>
          <a:cs typeface="Arial" pitchFamily="34" charset="0"/>
        </a:defRPr>
      </a:lvl5pPr>
      <a:lvl6pPr marL="2707907" indent="-246173" algn="l" rtl="0" fontAlgn="base">
        <a:spcBef>
          <a:spcPct val="20000"/>
        </a:spcBef>
        <a:spcAft>
          <a:spcPct val="0"/>
        </a:spcAft>
        <a:buClr>
          <a:srgbClr val="003399"/>
        </a:buClr>
        <a:buChar char="»"/>
        <a:defRPr sz="2200">
          <a:solidFill>
            <a:schemeClr val="tx1"/>
          </a:solidFill>
          <a:latin typeface="+mn-lt"/>
        </a:defRPr>
      </a:lvl6pPr>
      <a:lvl7pPr marL="3200253" indent="-246173" algn="l" rtl="0" fontAlgn="base">
        <a:spcBef>
          <a:spcPct val="20000"/>
        </a:spcBef>
        <a:spcAft>
          <a:spcPct val="0"/>
        </a:spcAft>
        <a:buClr>
          <a:srgbClr val="003399"/>
        </a:buClr>
        <a:buChar char="»"/>
        <a:defRPr sz="2200">
          <a:solidFill>
            <a:schemeClr val="tx1"/>
          </a:solidFill>
          <a:latin typeface="+mn-lt"/>
        </a:defRPr>
      </a:lvl7pPr>
      <a:lvl8pPr marL="3692600" indent="-246173" algn="l" rtl="0" fontAlgn="base">
        <a:spcBef>
          <a:spcPct val="20000"/>
        </a:spcBef>
        <a:spcAft>
          <a:spcPct val="0"/>
        </a:spcAft>
        <a:buClr>
          <a:srgbClr val="003399"/>
        </a:buClr>
        <a:buChar char="»"/>
        <a:defRPr sz="2200">
          <a:solidFill>
            <a:schemeClr val="tx1"/>
          </a:solidFill>
          <a:latin typeface="+mn-lt"/>
        </a:defRPr>
      </a:lvl8pPr>
      <a:lvl9pPr marL="4184946" indent="-246173" algn="l" rtl="0" fontAlgn="base">
        <a:spcBef>
          <a:spcPct val="20000"/>
        </a:spcBef>
        <a:spcAft>
          <a:spcPct val="0"/>
        </a:spcAft>
        <a:buClr>
          <a:srgbClr val="003399"/>
        </a:buClr>
        <a:buChar char="»"/>
        <a:defRPr sz="2200">
          <a:solidFill>
            <a:schemeClr val="tx1"/>
          </a:solidFill>
          <a:latin typeface="+mn-lt"/>
        </a:defRPr>
      </a:lvl9pPr>
    </p:bodyStyle>
    <p:otherStyle>
      <a:defPPr>
        <a:defRPr lang="en-US"/>
      </a:defPPr>
      <a:lvl1pPr marL="0" algn="l" defTabSz="984693" rtl="0" eaLnBrk="1" latinLnBrk="0" hangingPunct="1">
        <a:defRPr sz="1900" kern="1200">
          <a:solidFill>
            <a:schemeClr val="tx1"/>
          </a:solidFill>
          <a:latin typeface="+mn-lt"/>
          <a:ea typeface="+mn-ea"/>
          <a:cs typeface="+mn-cs"/>
        </a:defRPr>
      </a:lvl1pPr>
      <a:lvl2pPr marL="492347" algn="l" defTabSz="984693" rtl="0" eaLnBrk="1" latinLnBrk="0" hangingPunct="1">
        <a:defRPr sz="1900" kern="1200">
          <a:solidFill>
            <a:schemeClr val="tx1"/>
          </a:solidFill>
          <a:latin typeface="+mn-lt"/>
          <a:ea typeface="+mn-ea"/>
          <a:cs typeface="+mn-cs"/>
        </a:defRPr>
      </a:lvl2pPr>
      <a:lvl3pPr marL="984693" algn="l" defTabSz="984693" rtl="0" eaLnBrk="1" latinLnBrk="0" hangingPunct="1">
        <a:defRPr sz="1900" kern="1200">
          <a:solidFill>
            <a:schemeClr val="tx1"/>
          </a:solidFill>
          <a:latin typeface="+mn-lt"/>
          <a:ea typeface="+mn-ea"/>
          <a:cs typeface="+mn-cs"/>
        </a:defRPr>
      </a:lvl3pPr>
      <a:lvl4pPr marL="1477040" algn="l" defTabSz="984693" rtl="0" eaLnBrk="1" latinLnBrk="0" hangingPunct="1">
        <a:defRPr sz="1900" kern="1200">
          <a:solidFill>
            <a:schemeClr val="tx1"/>
          </a:solidFill>
          <a:latin typeface="+mn-lt"/>
          <a:ea typeface="+mn-ea"/>
          <a:cs typeface="+mn-cs"/>
        </a:defRPr>
      </a:lvl4pPr>
      <a:lvl5pPr marL="1969386" algn="l" defTabSz="984693" rtl="0" eaLnBrk="1" latinLnBrk="0" hangingPunct="1">
        <a:defRPr sz="1900" kern="1200">
          <a:solidFill>
            <a:schemeClr val="tx1"/>
          </a:solidFill>
          <a:latin typeface="+mn-lt"/>
          <a:ea typeface="+mn-ea"/>
          <a:cs typeface="+mn-cs"/>
        </a:defRPr>
      </a:lvl5pPr>
      <a:lvl6pPr marL="2461733" algn="l" defTabSz="984693" rtl="0" eaLnBrk="1" latinLnBrk="0" hangingPunct="1">
        <a:defRPr sz="1900" kern="1200">
          <a:solidFill>
            <a:schemeClr val="tx1"/>
          </a:solidFill>
          <a:latin typeface="+mn-lt"/>
          <a:ea typeface="+mn-ea"/>
          <a:cs typeface="+mn-cs"/>
        </a:defRPr>
      </a:lvl6pPr>
      <a:lvl7pPr marL="2954079" algn="l" defTabSz="984693" rtl="0" eaLnBrk="1" latinLnBrk="0" hangingPunct="1">
        <a:defRPr sz="1900" kern="1200">
          <a:solidFill>
            <a:schemeClr val="tx1"/>
          </a:solidFill>
          <a:latin typeface="+mn-lt"/>
          <a:ea typeface="+mn-ea"/>
          <a:cs typeface="+mn-cs"/>
        </a:defRPr>
      </a:lvl7pPr>
      <a:lvl8pPr marL="3446426" algn="l" defTabSz="984693" rtl="0" eaLnBrk="1" latinLnBrk="0" hangingPunct="1">
        <a:defRPr sz="1900" kern="1200">
          <a:solidFill>
            <a:schemeClr val="tx1"/>
          </a:solidFill>
          <a:latin typeface="+mn-lt"/>
          <a:ea typeface="+mn-ea"/>
          <a:cs typeface="+mn-cs"/>
        </a:defRPr>
      </a:lvl8pPr>
      <a:lvl9pPr marL="3938772" algn="l" defTabSz="984693"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top background"/>
          <p:cNvPicPr>
            <a:picLocks noChangeAspect="1" noChangeArrowheads="1"/>
          </p:cNvPicPr>
          <p:nvPr/>
        </p:nvPicPr>
        <p:blipFill>
          <a:blip r:embed="rId14" cstate="print"/>
          <a:srcRect/>
          <a:stretch>
            <a:fillRect/>
          </a:stretch>
        </p:blipFill>
        <p:spPr bwMode="auto">
          <a:xfrm>
            <a:off x="0" y="0"/>
            <a:ext cx="9144000" cy="3498850"/>
          </a:xfrm>
          <a:prstGeom prst="rect">
            <a:avLst/>
          </a:prstGeom>
          <a:noFill/>
          <a:ln w="9525">
            <a:noFill/>
            <a:miter lim="800000"/>
            <a:headEnd/>
            <a:tailEnd/>
          </a:ln>
        </p:spPr>
      </p:pic>
      <p:sp>
        <p:nvSpPr>
          <p:cNvPr id="6147" name="Rectangle 3"/>
          <p:cNvSpPr>
            <a:spLocks noGrp="1" noChangeArrowheads="1"/>
          </p:cNvSpPr>
          <p:nvPr>
            <p:ph type="title"/>
          </p:nvPr>
        </p:nvSpPr>
        <p:spPr bwMode="auto">
          <a:xfrm>
            <a:off x="533400" y="1600200"/>
            <a:ext cx="8610600" cy="8382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6148" name="Rectangle 4"/>
          <p:cNvSpPr>
            <a:spLocks noGrp="1" noChangeArrowheads="1"/>
          </p:cNvSpPr>
          <p:nvPr>
            <p:ph type="body" idx="1"/>
          </p:nvPr>
        </p:nvSpPr>
        <p:spPr bwMode="auto">
          <a:xfrm>
            <a:off x="609600" y="2438400"/>
            <a:ext cx="8382000" cy="33528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Lst>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Times New Roman" pitchFamily="18" charset="0"/>
        </a:defRPr>
      </a:lvl2pPr>
      <a:lvl3pPr algn="l" rtl="0" eaLnBrk="0" fontAlgn="base" hangingPunct="0">
        <a:spcBef>
          <a:spcPct val="0"/>
        </a:spcBef>
        <a:spcAft>
          <a:spcPct val="0"/>
        </a:spcAft>
        <a:defRPr sz="2800" b="1">
          <a:solidFill>
            <a:schemeClr val="accent2"/>
          </a:solidFill>
          <a:latin typeface="Times New Roman" pitchFamily="18" charset="0"/>
        </a:defRPr>
      </a:lvl3pPr>
      <a:lvl4pPr algn="l" rtl="0" eaLnBrk="0" fontAlgn="base" hangingPunct="0">
        <a:spcBef>
          <a:spcPct val="0"/>
        </a:spcBef>
        <a:spcAft>
          <a:spcPct val="0"/>
        </a:spcAft>
        <a:defRPr sz="2800" b="1">
          <a:solidFill>
            <a:schemeClr val="accent2"/>
          </a:solidFill>
          <a:latin typeface="Times New Roman" pitchFamily="18" charset="0"/>
        </a:defRPr>
      </a:lvl4pPr>
      <a:lvl5pPr algn="l" rtl="0" eaLnBrk="0" fontAlgn="base" hangingPunct="0">
        <a:spcBef>
          <a:spcPct val="0"/>
        </a:spcBef>
        <a:spcAft>
          <a:spcPct val="0"/>
        </a:spcAft>
        <a:defRPr sz="2800" b="1">
          <a:solidFill>
            <a:schemeClr val="accent2"/>
          </a:solidFill>
          <a:latin typeface="Times New Roman" pitchFamily="18" charset="0"/>
        </a:defRPr>
      </a:lvl5pPr>
      <a:lvl6pPr marL="457182" algn="l" rtl="0" fontAlgn="base">
        <a:spcBef>
          <a:spcPct val="0"/>
        </a:spcBef>
        <a:spcAft>
          <a:spcPct val="0"/>
        </a:spcAft>
        <a:defRPr sz="2800" b="1">
          <a:solidFill>
            <a:schemeClr val="accent2"/>
          </a:solidFill>
          <a:latin typeface="Times New Roman" pitchFamily="18" charset="0"/>
        </a:defRPr>
      </a:lvl6pPr>
      <a:lvl7pPr marL="914363" algn="l" rtl="0" fontAlgn="base">
        <a:spcBef>
          <a:spcPct val="0"/>
        </a:spcBef>
        <a:spcAft>
          <a:spcPct val="0"/>
        </a:spcAft>
        <a:defRPr sz="2800" b="1">
          <a:solidFill>
            <a:schemeClr val="accent2"/>
          </a:solidFill>
          <a:latin typeface="Times New Roman" pitchFamily="18" charset="0"/>
        </a:defRPr>
      </a:lvl7pPr>
      <a:lvl8pPr marL="1371545" algn="l" rtl="0" fontAlgn="base">
        <a:spcBef>
          <a:spcPct val="0"/>
        </a:spcBef>
        <a:spcAft>
          <a:spcPct val="0"/>
        </a:spcAft>
        <a:defRPr sz="2800" b="1">
          <a:solidFill>
            <a:schemeClr val="accent2"/>
          </a:solidFill>
          <a:latin typeface="Times New Roman" pitchFamily="18" charset="0"/>
        </a:defRPr>
      </a:lvl8pPr>
      <a:lvl9pPr marL="1828727" algn="l" rtl="0" fontAlgn="base">
        <a:spcBef>
          <a:spcPct val="0"/>
        </a:spcBef>
        <a:spcAft>
          <a:spcPct val="0"/>
        </a:spcAft>
        <a:defRPr sz="2800" b="1">
          <a:solidFill>
            <a:schemeClr val="accent2"/>
          </a:solidFill>
          <a:latin typeface="Times New Roman" pitchFamily="18" charset="0"/>
        </a:defRPr>
      </a:lvl9pPr>
    </p:titleStyle>
    <p:bodyStyle>
      <a:lvl1pPr marL="341313" indent="-341313" algn="l" rtl="0" eaLnBrk="0" fontAlgn="base" hangingPunct="0">
        <a:spcBef>
          <a:spcPct val="20000"/>
        </a:spcBef>
        <a:spcAft>
          <a:spcPct val="0"/>
        </a:spcAft>
        <a:buClr>
          <a:srgbClr val="003399"/>
        </a:buClr>
        <a:buChar char="•"/>
        <a:defRPr sz="2600">
          <a:solidFill>
            <a:schemeClr val="tx1"/>
          </a:solidFill>
          <a:latin typeface="+mn-lt"/>
          <a:ea typeface="+mn-ea"/>
          <a:cs typeface="+mn-cs"/>
        </a:defRPr>
      </a:lvl1pPr>
      <a:lvl2pPr marL="741363" indent="-284163" algn="l" rtl="0" eaLnBrk="0" fontAlgn="base" hangingPunct="0">
        <a:spcBef>
          <a:spcPct val="20000"/>
        </a:spcBef>
        <a:spcAft>
          <a:spcPct val="0"/>
        </a:spcAft>
        <a:buClr>
          <a:srgbClr val="003399"/>
        </a:buClr>
        <a:buChar char="–"/>
        <a:defRPr sz="2400">
          <a:solidFill>
            <a:schemeClr val="tx1"/>
          </a:solidFill>
          <a:latin typeface="+mn-lt"/>
        </a:defRPr>
      </a:lvl2pPr>
      <a:lvl3pPr marL="1141413" indent="-227013" algn="l" rtl="0" eaLnBrk="0" fontAlgn="base" hangingPunct="0">
        <a:spcBef>
          <a:spcPct val="20000"/>
        </a:spcBef>
        <a:spcAft>
          <a:spcPct val="0"/>
        </a:spcAft>
        <a:buClr>
          <a:srgbClr val="003399"/>
        </a:buClr>
        <a:buChar char="•"/>
        <a:defRPr sz="2400">
          <a:solidFill>
            <a:schemeClr val="tx1"/>
          </a:solidFill>
          <a:latin typeface="+mn-lt"/>
        </a:defRPr>
      </a:lvl3pPr>
      <a:lvl4pPr marL="1598613" indent="-227013" algn="l" rtl="0" eaLnBrk="0" fontAlgn="base" hangingPunct="0">
        <a:spcBef>
          <a:spcPct val="20000"/>
        </a:spcBef>
        <a:spcAft>
          <a:spcPct val="0"/>
        </a:spcAft>
        <a:buClr>
          <a:srgbClr val="003399"/>
        </a:buClr>
        <a:buChar char="–"/>
        <a:defRPr sz="2000">
          <a:solidFill>
            <a:schemeClr val="tx1"/>
          </a:solidFill>
          <a:latin typeface="+mn-lt"/>
        </a:defRPr>
      </a:lvl4pPr>
      <a:lvl5pPr marL="2055813" indent="-227013" algn="l" rtl="0" eaLnBrk="0" fontAlgn="base" hangingPunct="0">
        <a:spcBef>
          <a:spcPct val="20000"/>
        </a:spcBef>
        <a:spcAft>
          <a:spcPct val="0"/>
        </a:spcAft>
        <a:buClr>
          <a:srgbClr val="003399"/>
        </a:buClr>
        <a:buChar char="»"/>
        <a:defRPr sz="2000">
          <a:solidFill>
            <a:schemeClr val="tx1"/>
          </a:solidFill>
          <a:latin typeface="+mn-lt"/>
        </a:defRPr>
      </a:lvl5pPr>
      <a:lvl6pPr marL="2514499" indent="-228591" algn="l" rtl="0" fontAlgn="base">
        <a:spcBef>
          <a:spcPct val="20000"/>
        </a:spcBef>
        <a:spcAft>
          <a:spcPct val="0"/>
        </a:spcAft>
        <a:buClr>
          <a:srgbClr val="003399"/>
        </a:buClr>
        <a:buChar char="»"/>
        <a:defRPr sz="2000">
          <a:solidFill>
            <a:schemeClr val="tx1"/>
          </a:solidFill>
          <a:latin typeface="+mn-lt"/>
        </a:defRPr>
      </a:lvl6pPr>
      <a:lvl7pPr marL="2971681" indent="-228591" algn="l" rtl="0" fontAlgn="base">
        <a:spcBef>
          <a:spcPct val="20000"/>
        </a:spcBef>
        <a:spcAft>
          <a:spcPct val="0"/>
        </a:spcAft>
        <a:buClr>
          <a:srgbClr val="003399"/>
        </a:buClr>
        <a:buChar char="»"/>
        <a:defRPr sz="2000">
          <a:solidFill>
            <a:schemeClr val="tx1"/>
          </a:solidFill>
          <a:latin typeface="+mn-lt"/>
        </a:defRPr>
      </a:lvl7pPr>
      <a:lvl8pPr marL="3428863" indent="-228591" algn="l" rtl="0" fontAlgn="base">
        <a:spcBef>
          <a:spcPct val="20000"/>
        </a:spcBef>
        <a:spcAft>
          <a:spcPct val="0"/>
        </a:spcAft>
        <a:buClr>
          <a:srgbClr val="003399"/>
        </a:buClr>
        <a:buChar char="»"/>
        <a:defRPr sz="2000">
          <a:solidFill>
            <a:schemeClr val="tx1"/>
          </a:solidFill>
          <a:latin typeface="+mn-lt"/>
        </a:defRPr>
      </a:lvl8pPr>
      <a:lvl9pPr marL="3886045" indent="-228591" algn="l" rtl="0" fontAlgn="base">
        <a:spcBef>
          <a:spcPct val="20000"/>
        </a:spcBef>
        <a:spcAft>
          <a:spcPct val="0"/>
        </a:spcAft>
        <a:buClr>
          <a:srgbClr val="003399"/>
        </a:buClr>
        <a:buChar char="»"/>
        <a:defRPr sz="2000">
          <a:solidFill>
            <a:schemeClr val="tx1"/>
          </a:solidFill>
          <a:latin typeface="+mn-lt"/>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11430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315200" y="6355080"/>
            <a:ext cx="1371600" cy="274320"/>
          </a:xfrm>
          <a:prstGeom prst="rect">
            <a:avLst/>
          </a:prstGeom>
        </p:spPr>
        <p:txBody>
          <a:bodyPr vert="horz" lIns="91440" tIns="45720" rIns="91440" bIns="45720" rtlCol="0" anchor="ctr"/>
          <a:lstStyle>
            <a:lvl1pPr algn="r">
              <a:defRPr sz="1200">
                <a:solidFill>
                  <a:schemeClr val="bg1">
                    <a:lumMod val="50000"/>
                  </a:schemeClr>
                </a:solidFill>
              </a:defRPr>
            </a:lvl1pPr>
          </a:lstStyle>
          <a:p>
            <a:pPr fontAlgn="auto">
              <a:spcBef>
                <a:spcPts val="0"/>
              </a:spcBef>
              <a:spcAft>
                <a:spcPts val="0"/>
              </a:spcAft>
            </a:pPr>
            <a:fld id="{32CBB081-ABC1-4A45-8864-B345B43DA795}" type="datetimeFigureOut">
              <a:rPr lang="en-US" smtClean="0">
                <a:solidFill>
                  <a:srgbClr val="FFFFFF">
                    <a:lumMod val="50000"/>
                  </a:srgbClr>
                </a:solidFill>
                <a:latin typeface="Calibri Light"/>
                <a:cs typeface="+mn-cs"/>
              </a:rPr>
              <a:pPr fontAlgn="auto">
                <a:spcBef>
                  <a:spcPts val="0"/>
                </a:spcBef>
                <a:spcAft>
                  <a:spcPts val="0"/>
                </a:spcAft>
              </a:pPr>
              <a:t>3/25/2014</a:t>
            </a:fld>
            <a:r>
              <a:rPr lang="en-US" smtClean="0">
                <a:solidFill>
                  <a:srgbClr val="FFFFFF">
                    <a:lumMod val="50000"/>
                  </a:srgbClr>
                </a:solidFill>
                <a:latin typeface="Calibri Light"/>
                <a:cs typeface="+mn-cs"/>
              </a:rPr>
              <a:t>     </a:t>
            </a:r>
            <a:fld id="{59DFE77A-712C-4EF8-84A7-9FE2347B1554}" type="slidenum">
              <a:rPr lang="en-US" smtClean="0">
                <a:solidFill>
                  <a:srgbClr val="FFFFFF">
                    <a:lumMod val="50000"/>
                  </a:srgbClr>
                </a:solidFill>
                <a:latin typeface="Calibri Light"/>
                <a:cs typeface="+mn-cs"/>
              </a:rPr>
              <a:pPr fontAlgn="auto">
                <a:spcBef>
                  <a:spcPts val="0"/>
                </a:spcBef>
                <a:spcAft>
                  <a:spcPts val="0"/>
                </a:spcAft>
              </a:pPr>
              <a:t>‹#›</a:t>
            </a:fld>
            <a:endParaRPr lang="en-US" dirty="0">
              <a:solidFill>
                <a:srgbClr val="FFFFFF">
                  <a:lumMod val="50000"/>
                </a:srgbClr>
              </a:solidFill>
              <a:latin typeface="Calibri Light"/>
              <a:cs typeface="+mn-cs"/>
            </a:endParaRPr>
          </a:p>
        </p:txBody>
      </p:sp>
      <p:sp>
        <p:nvSpPr>
          <p:cNvPr id="5"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bg1">
                    <a:lumMod val="50000"/>
                  </a:schemeClr>
                </a:solidFill>
              </a:defRPr>
            </a:lvl1pPr>
          </a:lstStyle>
          <a:p>
            <a:pPr fontAlgn="auto">
              <a:spcBef>
                <a:spcPts val="0"/>
              </a:spcBef>
              <a:spcAft>
                <a:spcPts val="0"/>
              </a:spcAft>
            </a:pPr>
            <a:endParaRPr lang="en-US" dirty="0">
              <a:solidFill>
                <a:srgbClr val="FFFFFF">
                  <a:lumMod val="50000"/>
                </a:srgbClr>
              </a:solidFill>
              <a:latin typeface="Calibri Light"/>
              <a:cs typeface="+mn-cs"/>
            </a:endParaRPr>
          </a:p>
        </p:txBody>
      </p:sp>
    </p:spTree>
    <p:extLst>
      <p:ext uri="{BB962C8B-B14F-4D97-AF65-F5344CB8AC3E}">
        <p14:creationId xmlns:p14="http://schemas.microsoft.com/office/powerpoint/2010/main" val="327148411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timing>
    <p:tnLst>
      <p:par>
        <p:cTn id="1" dur="indefinite" restart="never" nodeType="tmRoot"/>
      </p:par>
    </p:tnLst>
  </p:timing>
  <p:txStyles>
    <p:titleStyle>
      <a:lvl1pPr algn="l" defTabSz="914400" rtl="0" eaLnBrk="1" latinLnBrk="0" hangingPunct="1">
        <a:spcBef>
          <a:spcPct val="0"/>
        </a:spcBef>
        <a:buNone/>
        <a:defRPr lang="en-US" sz="3600" b="1" i="1" kern="1200" spc="0" dirty="0">
          <a:solidFill>
            <a:srgbClr val="003366"/>
          </a:solidFill>
          <a:effectLst/>
          <a:latin typeface="Helvetica" pitchFamily="34" charset="0"/>
          <a:ea typeface="Segoe UI" pitchFamily="34" charset="0"/>
          <a:cs typeface="Segoe UI" pitchFamily="34" charset="0"/>
        </a:defRPr>
      </a:lvl1pPr>
    </p:titleStyle>
    <p:bodyStyle>
      <a:lvl1pPr marL="457200" indent="-457200" algn="l" defTabSz="914400" rtl="0" eaLnBrk="1" latinLnBrk="0" hangingPunct="1">
        <a:spcBef>
          <a:spcPct val="20000"/>
        </a:spcBef>
        <a:buClrTx/>
        <a:buFont typeface="Wingdings" pitchFamily="2" charset="2"/>
        <a:buChar char="§"/>
        <a:defRPr lang="en-US" sz="3200" b="0" kern="1200" dirty="0" smtClean="0">
          <a:solidFill>
            <a:schemeClr val="tx1"/>
          </a:solidFill>
          <a:latin typeface="Calibri Light" pitchFamily="34" charset="0"/>
          <a:ea typeface="+mn-ea"/>
          <a:cs typeface="Times New Roman" pitchFamily="18" charset="0"/>
        </a:defRPr>
      </a:lvl1pPr>
      <a:lvl2pPr marL="914400" indent="-457200" algn="l" defTabSz="914400" rtl="0" eaLnBrk="1" latinLnBrk="0" hangingPunct="1">
        <a:spcBef>
          <a:spcPct val="20000"/>
        </a:spcBef>
        <a:buClrTx/>
        <a:buFont typeface="Wingdings" pitchFamily="2" charset="2"/>
        <a:buChar char="§"/>
        <a:defRPr lang="en-US" sz="2800" b="0" kern="1200" dirty="0" smtClean="0">
          <a:solidFill>
            <a:schemeClr val="tx1"/>
          </a:solidFill>
          <a:latin typeface="Calibri Light" pitchFamily="34" charset="0"/>
          <a:ea typeface="+mn-ea"/>
          <a:cs typeface="Times New Roman" pitchFamily="18" charset="0"/>
        </a:defRPr>
      </a:lvl2pPr>
      <a:lvl3pPr marL="1257300" indent="-342900" algn="l" defTabSz="914400" rtl="0" eaLnBrk="1" latinLnBrk="0" hangingPunct="1">
        <a:spcBef>
          <a:spcPct val="20000"/>
        </a:spcBef>
        <a:buClrTx/>
        <a:buFont typeface="Wingdings" pitchFamily="2" charset="2"/>
        <a:buChar char="§"/>
        <a:defRPr lang="en-US" sz="2400" b="0" kern="1200" dirty="0" smtClean="0">
          <a:solidFill>
            <a:schemeClr val="tx1"/>
          </a:solidFill>
          <a:latin typeface="Calibri Light" pitchFamily="34" charset="0"/>
          <a:ea typeface="+mn-ea"/>
          <a:cs typeface="Times New Roman" pitchFamily="18" charset="0"/>
        </a:defRPr>
      </a:lvl3pPr>
      <a:lvl4pPr marL="1714500" indent="-342900" algn="l" defTabSz="914400" rtl="0" eaLnBrk="1" latinLnBrk="0" hangingPunct="1">
        <a:spcBef>
          <a:spcPct val="20000"/>
        </a:spcBef>
        <a:buClrTx/>
        <a:buFont typeface="Wingdings" pitchFamily="2" charset="2"/>
        <a:buChar char="§"/>
        <a:defRPr lang="en-US" sz="2000" b="0" kern="1200" dirty="0" smtClean="0">
          <a:solidFill>
            <a:schemeClr val="tx1"/>
          </a:solidFill>
          <a:latin typeface="Calibri Light" pitchFamily="34" charset="0"/>
          <a:ea typeface="+mn-ea"/>
          <a:cs typeface="Times New Roman" pitchFamily="18" charset="0"/>
        </a:defRPr>
      </a:lvl4pPr>
      <a:lvl5pPr marL="2171700" indent="-342900" algn="l" defTabSz="914400" rtl="0" eaLnBrk="1" latinLnBrk="0" hangingPunct="1">
        <a:spcBef>
          <a:spcPct val="20000"/>
        </a:spcBef>
        <a:buClrTx/>
        <a:buFont typeface="Wingdings" pitchFamily="2" charset="2"/>
        <a:buChar char="§"/>
        <a:defRPr lang="en-US" sz="2000" b="0" kern="1200" dirty="0">
          <a:solidFill>
            <a:schemeClr val="tx1"/>
          </a:solidFill>
          <a:latin typeface="Calibri Light"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4.png"/><Relationship Id="rId3" Type="http://schemas.openxmlformats.org/officeDocument/2006/relationships/image" Target="../media/image14.WMF"/><Relationship Id="rId7" Type="http://schemas.openxmlformats.org/officeDocument/2006/relationships/image" Target="../media/image18.WMF"/><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43.xml"/><Relationship Id="rId6" Type="http://schemas.openxmlformats.org/officeDocument/2006/relationships/image" Target="../media/image17.WMF"/><Relationship Id="rId11" Type="http://schemas.openxmlformats.org/officeDocument/2006/relationships/image" Target="../media/image22.png"/><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hyperlink" Target="http://www.it.ojp.gov/gsp_grantcondition" TargetMode="Externa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939704" y="2857637"/>
            <a:ext cx="7772400" cy="1138773"/>
          </a:xfrm>
        </p:spPr>
        <p:txBody>
          <a:bodyPr/>
          <a:lstStyle/>
          <a:p>
            <a:pPr algn="ctr"/>
            <a:r>
              <a:rPr lang="en-US" sz="2400" dirty="0" smtClean="0"/>
              <a:t> </a:t>
            </a:r>
            <a:r>
              <a:rPr lang="en-US" sz="4400" dirty="0"/>
              <a:t/>
            </a:r>
            <a:br>
              <a:rPr lang="en-US" sz="4400" dirty="0"/>
            </a:br>
            <a:endParaRPr lang="en-US" sz="4400" dirty="0" smtClean="0"/>
          </a:p>
        </p:txBody>
      </p:sp>
      <p:sp>
        <p:nvSpPr>
          <p:cNvPr id="2" name="Rectangle 1"/>
          <p:cNvSpPr/>
          <p:nvPr/>
        </p:nvSpPr>
        <p:spPr>
          <a:xfrm>
            <a:off x="939704" y="828654"/>
            <a:ext cx="7142607" cy="1200329"/>
          </a:xfrm>
          <a:prstGeom prst="rect">
            <a:avLst/>
          </a:prstGeom>
        </p:spPr>
        <p:txBody>
          <a:bodyPr wrap="square">
            <a:spAutoFit/>
          </a:bodyPr>
          <a:lstStyle/>
          <a:p>
            <a:pPr algn="ctr"/>
            <a:r>
              <a:rPr lang="en-US" sz="3600" dirty="0" smtClean="0">
                <a:solidFill>
                  <a:schemeClr val="accent2"/>
                </a:solidFill>
              </a:rPr>
              <a:t>Decoding the Alphabet Soup:  Global JIS Standards 101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fontAlgn="auto" hangingPunct="1">
              <a:spcAft>
                <a:spcPts val="0"/>
              </a:spcAft>
              <a:defRPr/>
            </a:pPr>
            <a:r>
              <a:rPr lang="en-US" sz="3200" b="1" dirty="0" smtClean="0">
                <a:solidFill>
                  <a:schemeClr val="tx2"/>
                </a:solidFill>
                <a:cs typeface="Times New Roman" charset="0"/>
              </a:rPr>
              <a:t>Global Advisory Committee (GAC)</a:t>
            </a:r>
          </a:p>
        </p:txBody>
      </p:sp>
      <p:sp>
        <p:nvSpPr>
          <p:cNvPr id="35843" name="Content Placeholder 6"/>
          <p:cNvSpPr>
            <a:spLocks noGrp="1"/>
          </p:cNvSpPr>
          <p:nvPr>
            <p:ph idx="4294967295"/>
          </p:nvPr>
        </p:nvSpPr>
        <p:spPr>
          <a:xfrm>
            <a:off x="469900" y="5311775"/>
            <a:ext cx="8420100" cy="723900"/>
          </a:xfrm>
        </p:spPr>
        <p:txBody>
          <a:bodyPr/>
          <a:lstStyle/>
          <a:p>
            <a:pPr algn="ctr" eaLnBrk="1" hangingPunct="1">
              <a:buFontTx/>
              <a:buNone/>
            </a:pPr>
            <a:r>
              <a:rPr lang="en-US" dirty="0" smtClean="0">
                <a:cs typeface="Times New Roman" pitchFamily="18" charset="0"/>
              </a:rPr>
              <a:t>Consensus Building, Trust and Collaboration</a:t>
            </a:r>
          </a:p>
        </p:txBody>
      </p:sp>
      <p:pic>
        <p:nvPicPr>
          <p:cNvPr id="35844" name="Picture 5" descr="hands.png"/>
          <p:cNvPicPr>
            <a:picLocks noChangeAspect="1"/>
          </p:cNvPicPr>
          <p:nvPr/>
        </p:nvPicPr>
        <p:blipFill>
          <a:blip r:embed="rId3" cstate="print"/>
          <a:srcRect/>
          <a:stretch>
            <a:fillRect/>
          </a:stretch>
        </p:blipFill>
        <p:spPr bwMode="auto">
          <a:xfrm>
            <a:off x="3048000" y="1676400"/>
            <a:ext cx="3198813" cy="3149600"/>
          </a:xfrm>
          <a:prstGeom prst="rect">
            <a:avLst/>
          </a:prstGeom>
          <a:noFill/>
          <a:ln w="9525">
            <a:noFill/>
            <a:miter lim="800000"/>
            <a:headEnd/>
            <a:tailEnd/>
          </a:ln>
        </p:spPr>
      </p:pic>
    </p:spTree>
    <p:extLst>
      <p:ext uri="{BB962C8B-B14F-4D97-AF65-F5344CB8AC3E}">
        <p14:creationId xmlns:p14="http://schemas.microsoft.com/office/powerpoint/2010/main" val="2261880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Membership</a:t>
            </a:r>
            <a:endParaRPr lang="en-US" dirty="0"/>
          </a:p>
        </p:txBody>
      </p:sp>
      <p:sp>
        <p:nvSpPr>
          <p:cNvPr id="3" name="Rectangle 2"/>
          <p:cNvSpPr/>
          <p:nvPr/>
        </p:nvSpPr>
        <p:spPr>
          <a:xfrm>
            <a:off x="457200" y="1725092"/>
            <a:ext cx="7995920" cy="4684359"/>
          </a:xfrm>
          <a:prstGeom prst="rect">
            <a:avLst/>
          </a:prstGeom>
        </p:spPr>
        <p:txBody>
          <a:bodyPr wrap="square">
            <a:spAutoFit/>
          </a:bodyPr>
          <a:lstStyle/>
          <a:p>
            <a:pPr marL="457200" indent="-457200">
              <a:spcBef>
                <a:spcPct val="20000"/>
              </a:spcBef>
              <a:buFont typeface="Wingdings" pitchFamily="2" charset="2"/>
              <a:buChar char="§"/>
            </a:pPr>
            <a:r>
              <a:rPr lang="en-US" sz="2200" dirty="0">
                <a:latin typeface="Calibri Light" pitchFamily="34" charset="0"/>
              </a:rPr>
              <a:t>Consisting of Justice Information stakeholder agencies, associations, and constituencies representing…</a:t>
            </a:r>
          </a:p>
          <a:p>
            <a:pPr marL="457200" indent="-457200">
              <a:spcBef>
                <a:spcPct val="20000"/>
              </a:spcBef>
              <a:buFont typeface="Wingdings" pitchFamily="2" charset="2"/>
              <a:buChar char="§"/>
            </a:pPr>
            <a:endParaRPr lang="en-US" sz="2200" dirty="0">
              <a:latin typeface="Calibri Light" pitchFamily="34" charset="0"/>
            </a:endParaRPr>
          </a:p>
          <a:p>
            <a:pPr marL="457200" indent="-457200">
              <a:spcBef>
                <a:spcPct val="20000"/>
              </a:spcBef>
              <a:buFont typeface="Wingdings" pitchFamily="2" charset="2"/>
              <a:buChar char="§"/>
            </a:pPr>
            <a:r>
              <a:rPr lang="en-US" sz="2000" dirty="0">
                <a:latin typeface="Calibri Light" pitchFamily="34" charset="0"/>
              </a:rPr>
              <a:t>All levels of government: local, Tribal, county, state and federal</a:t>
            </a:r>
          </a:p>
          <a:p>
            <a:pPr marL="457200" indent="-457200">
              <a:spcBef>
                <a:spcPct val="20000"/>
              </a:spcBef>
              <a:buFont typeface="Wingdings" pitchFamily="2" charset="2"/>
              <a:buChar char="§"/>
            </a:pPr>
            <a:endParaRPr lang="en-US" sz="2000" dirty="0">
              <a:latin typeface="Calibri Light" pitchFamily="34" charset="0"/>
            </a:endParaRPr>
          </a:p>
          <a:p>
            <a:pPr marL="457200" indent="-457200">
              <a:spcBef>
                <a:spcPct val="20000"/>
              </a:spcBef>
              <a:buFont typeface="Wingdings" pitchFamily="2" charset="2"/>
              <a:buChar char="§"/>
            </a:pPr>
            <a:r>
              <a:rPr lang="en-US" sz="2000" dirty="0">
                <a:latin typeface="Calibri Light" pitchFamily="34" charset="0"/>
              </a:rPr>
              <a:t>All components of the justice system: law enforcement, prosecution, courts and corrections</a:t>
            </a:r>
          </a:p>
          <a:p>
            <a:pPr marL="457200" indent="-457200">
              <a:spcBef>
                <a:spcPct val="20000"/>
              </a:spcBef>
              <a:buFont typeface="Wingdings" pitchFamily="2" charset="2"/>
              <a:buChar char="§"/>
            </a:pPr>
            <a:endParaRPr lang="en-US" sz="2000" dirty="0">
              <a:latin typeface="Calibri Light" pitchFamily="34" charset="0"/>
            </a:endParaRPr>
          </a:p>
          <a:p>
            <a:pPr marL="457200" indent="-457200">
              <a:spcBef>
                <a:spcPct val="20000"/>
              </a:spcBef>
              <a:buFont typeface="Wingdings" pitchFamily="2" charset="2"/>
              <a:buChar char="§"/>
            </a:pPr>
            <a:r>
              <a:rPr lang="en-US" sz="2000" dirty="0">
                <a:latin typeface="Calibri Light" pitchFamily="34" charset="0"/>
              </a:rPr>
              <a:t>Justice stakeholders: victim advocates, juvenile justice advocates, public defender and treatment providers</a:t>
            </a:r>
          </a:p>
          <a:p>
            <a:pPr marL="457200" indent="-457200">
              <a:spcBef>
                <a:spcPct val="20000"/>
              </a:spcBef>
              <a:buFont typeface="Wingdings" pitchFamily="2" charset="2"/>
              <a:buChar char="§"/>
            </a:pPr>
            <a:endParaRPr lang="en-US" sz="2000" dirty="0">
              <a:latin typeface="Calibri Light" pitchFamily="34" charset="0"/>
            </a:endParaRPr>
          </a:p>
          <a:p>
            <a:pPr marL="457200" indent="-457200">
              <a:spcBef>
                <a:spcPct val="20000"/>
              </a:spcBef>
              <a:buFont typeface="Wingdings" pitchFamily="2" charset="2"/>
              <a:buChar char="§"/>
            </a:pPr>
            <a:r>
              <a:rPr lang="en-US" sz="2000" dirty="0">
                <a:latin typeface="Calibri Light" pitchFamily="34" charset="0"/>
              </a:rPr>
              <a:t>Other interested stakeholders: homeland security, motor vehicle administrators, Interpol, and the IT industry (IJIS Institute)</a:t>
            </a:r>
          </a:p>
        </p:txBody>
      </p:sp>
    </p:spTree>
    <p:extLst>
      <p:ext uri="{BB962C8B-B14F-4D97-AF65-F5344CB8AC3E}">
        <p14:creationId xmlns:p14="http://schemas.microsoft.com/office/powerpoint/2010/main" val="562190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952500"/>
            <a:ext cx="8229600" cy="1054100"/>
          </a:xfrm>
        </p:spPr>
        <p:txBody>
          <a:bodyPr>
            <a:normAutofit fontScale="90000"/>
          </a:bodyPr>
          <a:lstStyle/>
          <a:p>
            <a:pPr eaLnBrk="1" hangingPunct="1">
              <a:lnSpc>
                <a:spcPts val="4500"/>
              </a:lnSpc>
              <a:defRPr/>
            </a:pPr>
            <a:r>
              <a:rPr lang="en-US" sz="3200" dirty="0" smtClean="0">
                <a:solidFill>
                  <a:schemeClr val="tx2"/>
                </a:solidFill>
                <a:effectLst>
                  <a:outerShdw blurRad="38100" dist="38100" dir="2700000" algn="tl">
                    <a:srgbClr val="000000">
                      <a:alpha val="43137"/>
                    </a:srgbClr>
                  </a:outerShdw>
                </a:effectLst>
              </a:rPr>
              <a:t>Justice Information Sharing:  </a:t>
            </a:r>
            <a:br>
              <a:rPr lang="en-US" sz="3200" dirty="0" smtClean="0">
                <a:solidFill>
                  <a:schemeClr val="tx2"/>
                </a:solidFill>
                <a:effectLst>
                  <a:outerShdw blurRad="38100" dist="38100" dir="2700000" algn="tl">
                    <a:srgbClr val="000000">
                      <a:alpha val="43137"/>
                    </a:srgbClr>
                  </a:outerShdw>
                </a:effectLst>
              </a:rPr>
            </a:br>
            <a:r>
              <a:rPr lang="en-US" sz="3200" dirty="0" smtClean="0">
                <a:solidFill>
                  <a:schemeClr val="tx2"/>
                </a:solidFill>
                <a:effectLst>
                  <a:outerShdw blurRad="38100" dist="38100" dir="2700000" algn="tl">
                    <a:srgbClr val="000000">
                      <a:alpha val="43137"/>
                    </a:srgbClr>
                  </a:outerShdw>
                </a:effectLst>
              </a:rPr>
              <a:t>The Challenges</a:t>
            </a:r>
          </a:p>
        </p:txBody>
      </p:sp>
      <p:sp>
        <p:nvSpPr>
          <p:cNvPr id="5123" name="Rectangle 3"/>
          <p:cNvSpPr>
            <a:spLocks noGrp="1" noChangeArrowheads="1"/>
          </p:cNvSpPr>
          <p:nvPr>
            <p:ph idx="4294967295"/>
          </p:nvPr>
        </p:nvSpPr>
        <p:spPr>
          <a:xfrm>
            <a:off x="622300" y="2273301"/>
            <a:ext cx="8521700" cy="3860800"/>
          </a:xfrm>
        </p:spPr>
        <p:txBody>
          <a:bodyPr>
            <a:normAutofit fontScale="85000" lnSpcReduction="10000"/>
          </a:bodyPr>
          <a:lstStyle/>
          <a:p>
            <a:pPr>
              <a:lnSpc>
                <a:spcPts val="3500"/>
              </a:lnSpc>
              <a:spcBef>
                <a:spcPts val="0"/>
              </a:spcBef>
              <a:defRPr/>
            </a:pPr>
            <a:r>
              <a:rPr lang="en-US" sz="2800" dirty="0" smtClean="0"/>
              <a:t>Numerous autonomous justice organizations</a:t>
            </a:r>
            <a:endParaRPr lang="en-US" sz="2600" dirty="0" smtClean="0">
              <a:solidFill>
                <a:schemeClr val="tx1">
                  <a:lumMod val="75000"/>
                  <a:lumOff val="25000"/>
                </a:schemeClr>
              </a:solidFill>
            </a:endParaRPr>
          </a:p>
          <a:p>
            <a:pPr>
              <a:lnSpc>
                <a:spcPts val="3800"/>
              </a:lnSpc>
              <a:spcBef>
                <a:spcPts val="0"/>
              </a:spcBef>
              <a:defRPr/>
            </a:pPr>
            <a:r>
              <a:rPr lang="en-US" sz="2800" dirty="0" smtClean="0"/>
              <a:t>Multiple trust domains</a:t>
            </a:r>
          </a:p>
          <a:p>
            <a:pPr>
              <a:lnSpc>
                <a:spcPts val="3800"/>
              </a:lnSpc>
              <a:spcBef>
                <a:spcPts val="0"/>
              </a:spcBef>
              <a:defRPr/>
            </a:pPr>
            <a:r>
              <a:rPr lang="en-US" sz="2800" dirty="0" smtClean="0"/>
              <a:t>Heterogeneous technology environments</a:t>
            </a:r>
          </a:p>
          <a:p>
            <a:pPr>
              <a:lnSpc>
                <a:spcPts val="3800"/>
              </a:lnSpc>
              <a:spcBef>
                <a:spcPts val="0"/>
              </a:spcBef>
              <a:defRPr/>
            </a:pPr>
            <a:r>
              <a:rPr lang="en-US" sz="2800" dirty="0" smtClean="0"/>
              <a:t>Varied governance structures</a:t>
            </a:r>
          </a:p>
          <a:p>
            <a:pPr>
              <a:lnSpc>
                <a:spcPts val="3800"/>
              </a:lnSpc>
              <a:spcBef>
                <a:spcPts val="0"/>
              </a:spcBef>
              <a:defRPr/>
            </a:pPr>
            <a:r>
              <a:rPr lang="en-US" sz="2800" dirty="0" smtClean="0"/>
              <a:t>Significant investment in legacy environments</a:t>
            </a:r>
          </a:p>
          <a:p>
            <a:pPr>
              <a:lnSpc>
                <a:spcPts val="3800"/>
              </a:lnSpc>
              <a:spcBef>
                <a:spcPts val="0"/>
              </a:spcBef>
              <a:defRPr/>
            </a:pPr>
            <a:r>
              <a:rPr lang="en-US" sz="2800" dirty="0" smtClean="0"/>
              <a:t>Inconsistent or non-existent policies &amp; procedures</a:t>
            </a:r>
          </a:p>
          <a:p>
            <a:pPr>
              <a:lnSpc>
                <a:spcPts val="3800"/>
              </a:lnSpc>
              <a:spcBef>
                <a:spcPts val="0"/>
              </a:spcBef>
              <a:defRPr/>
            </a:pPr>
            <a:r>
              <a:rPr lang="en-US" sz="2800" dirty="0" smtClean="0"/>
              <a:t>Disparate, incompatible or non-existent security mechanisms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lnSpc>
                <a:spcPts val="4500"/>
              </a:lnSpc>
              <a:defRPr/>
            </a:pPr>
            <a:r>
              <a:rPr lang="en-US" dirty="0">
                <a:solidFill>
                  <a:schemeClr val="tx2"/>
                </a:solidFill>
                <a:effectLst>
                  <a:outerShdw blurRad="38100" dist="38100" dir="2700000" algn="tl">
                    <a:srgbClr val="000000">
                      <a:alpha val="43137"/>
                    </a:srgbClr>
                  </a:outerShdw>
                </a:effectLst>
              </a:rPr>
              <a:t>Silos of Justice </a:t>
            </a:r>
            <a:r>
              <a:rPr lang="en-US" dirty="0" smtClean="0">
                <a:solidFill>
                  <a:schemeClr val="tx2"/>
                </a:solidFill>
                <a:effectLst>
                  <a:outerShdw blurRad="38100" dist="38100" dir="2700000" algn="tl">
                    <a:srgbClr val="000000">
                      <a:alpha val="43137"/>
                    </a:srgbClr>
                  </a:outerShdw>
                </a:effectLst>
              </a:rPr>
              <a:t>Information</a:t>
            </a:r>
            <a:endParaRPr lang="en-US" dirty="0">
              <a:solidFill>
                <a:schemeClr val="tx2"/>
              </a:solidFill>
              <a:effectLst>
                <a:outerShdw blurRad="38100" dist="38100" dir="2700000" algn="tl">
                  <a:srgbClr val="000000">
                    <a:alpha val="43137"/>
                  </a:srgbClr>
                </a:outerShdw>
              </a:effectLst>
            </a:endParaRPr>
          </a:p>
        </p:txBody>
      </p:sp>
      <p:sp>
        <p:nvSpPr>
          <p:cNvPr id="29699" name="Rectangle 3"/>
          <p:cNvSpPr>
            <a:spLocks noGrp="1" noChangeArrowheads="1"/>
          </p:cNvSpPr>
          <p:nvPr>
            <p:ph type="body" idx="4294967295"/>
          </p:nvPr>
        </p:nvSpPr>
        <p:spPr>
          <a:xfrm>
            <a:off x="520700" y="1903413"/>
            <a:ext cx="7200900" cy="1812925"/>
          </a:xfrm>
        </p:spPr>
        <p:txBody>
          <a:bodyPr/>
          <a:lstStyle/>
          <a:p>
            <a:pPr marL="0" indent="0" eaLnBrk="1" hangingPunct="1">
              <a:spcBef>
                <a:spcPct val="0"/>
              </a:spcBef>
              <a:buFontTx/>
              <a:buNone/>
            </a:pPr>
            <a:r>
              <a:rPr lang="en-US" sz="2800" dirty="0" smtClean="0"/>
              <a:t>Existing systems are mostly custom built to meet existing needs, use customized means for integration, and exemplify standalone “silos” of data, making it </a:t>
            </a:r>
            <a:r>
              <a:rPr lang="en-US" sz="2800" b="1" dirty="0" smtClean="0">
                <a:solidFill>
                  <a:srgbClr val="C00000"/>
                </a:solidFill>
              </a:rPr>
              <a:t>costly</a:t>
            </a:r>
            <a:r>
              <a:rPr lang="en-US" sz="2800" dirty="0" smtClean="0"/>
              <a:t> to share information. </a:t>
            </a:r>
          </a:p>
        </p:txBody>
      </p:sp>
      <p:pic>
        <p:nvPicPr>
          <p:cNvPr id="29700" name="Picture 4" descr="C:\Users\Itopalova\Presentations\NIEM Training Event\JRA Services Specifications\Silos.jpg"/>
          <p:cNvPicPr>
            <a:picLocks noChangeAspect="1" noChangeArrowheads="1"/>
          </p:cNvPicPr>
          <p:nvPr/>
        </p:nvPicPr>
        <p:blipFill>
          <a:blip r:embed="rId3" cstate="print"/>
          <a:srcRect/>
          <a:stretch>
            <a:fillRect/>
          </a:stretch>
        </p:blipFill>
        <p:spPr bwMode="auto">
          <a:xfrm>
            <a:off x="495300" y="3811589"/>
            <a:ext cx="7848600" cy="22663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5200"/>
            <a:ext cx="8229600" cy="1422400"/>
          </a:xfrm>
        </p:spPr>
        <p:txBody>
          <a:bodyPr>
            <a:noAutofit/>
          </a:bodyPr>
          <a:lstStyle/>
          <a:p>
            <a:r>
              <a:rPr lang="en-US" dirty="0" smtClean="0"/>
              <a:t>The evolution of information sharing…</a:t>
            </a:r>
            <a:endParaRPr lang="en-US" dirty="0"/>
          </a:p>
        </p:txBody>
      </p:sp>
      <p:sp>
        <p:nvSpPr>
          <p:cNvPr id="4" name="Oval 3"/>
          <p:cNvSpPr/>
          <p:nvPr/>
        </p:nvSpPr>
        <p:spPr bwMode="auto">
          <a:xfrm>
            <a:off x="5927725" y="3827462"/>
            <a:ext cx="1438275" cy="1524000"/>
          </a:xfrm>
          <a:prstGeom prst="ellipse">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wrap="none" lIns="98465" tIns="49233" rIns="98465" bIns="49233"/>
          <a:lstStyle/>
          <a:p>
            <a:pPr algn="ctr">
              <a:defRPr/>
            </a:pPr>
            <a:r>
              <a:rPr lang="en-US" sz="2000" b="1" dirty="0" smtClean="0">
                <a:solidFill>
                  <a:prstClr val="black"/>
                </a:solidFill>
                <a:cs typeface="Times New Roman" pitchFamily="18" charset="0"/>
              </a:rPr>
              <a:t>Global</a:t>
            </a:r>
          </a:p>
          <a:p>
            <a:pPr algn="ctr">
              <a:defRPr/>
            </a:pPr>
            <a:r>
              <a:rPr lang="en-US" sz="2000" b="1" dirty="0" smtClean="0">
                <a:solidFill>
                  <a:prstClr val="black"/>
                </a:solidFill>
                <a:cs typeface="Times New Roman" pitchFamily="18" charset="0"/>
              </a:rPr>
              <a:t> Information </a:t>
            </a:r>
          </a:p>
          <a:p>
            <a:pPr algn="ctr">
              <a:defRPr/>
            </a:pPr>
            <a:r>
              <a:rPr lang="en-US" sz="2000" b="1" dirty="0" smtClean="0">
                <a:solidFill>
                  <a:prstClr val="black"/>
                </a:solidFill>
                <a:cs typeface="Times New Roman" pitchFamily="18" charset="0"/>
              </a:rPr>
              <a:t>Sharing </a:t>
            </a:r>
          </a:p>
          <a:p>
            <a:pPr algn="ctr">
              <a:defRPr/>
            </a:pPr>
            <a:r>
              <a:rPr lang="en-US" sz="2000" b="1" dirty="0" smtClean="0">
                <a:solidFill>
                  <a:prstClr val="black"/>
                </a:solidFill>
                <a:cs typeface="Times New Roman" pitchFamily="18" charset="0"/>
              </a:rPr>
              <a:t>Tools</a:t>
            </a:r>
            <a:endParaRPr lang="en-US" sz="2000" b="1" dirty="0">
              <a:solidFill>
                <a:prstClr val="black"/>
              </a:solidFill>
              <a:cs typeface="Times New Roman" pitchFamily="18" charset="0"/>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0400" y="3633469"/>
            <a:ext cx="600075" cy="600075"/>
          </a:xfrm>
          <a:prstGeom prst="rect">
            <a:avLst/>
          </a:prstGeom>
          <a:noFill/>
          <a:ln w="9525">
            <a:noFill/>
            <a:miter lim="800000"/>
            <a:headEnd/>
            <a:tailEnd/>
          </a:ln>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7007" y="4198937"/>
            <a:ext cx="846455" cy="541729"/>
          </a:xfrm>
          <a:prstGeom prst="rect">
            <a:avLst/>
          </a:prstGeom>
          <a:noFill/>
          <a:ln w="9525">
            <a:noFill/>
            <a:miter lim="800000"/>
            <a:headEnd/>
            <a:tailEnd/>
          </a:ln>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0400" y="4751416"/>
            <a:ext cx="559671" cy="791974"/>
          </a:xfrm>
          <a:prstGeom prst="rect">
            <a:avLst/>
          </a:prstGeom>
          <a:noFill/>
          <a:ln w="9525">
            <a:noFill/>
            <a:miter lim="800000"/>
            <a:headEnd/>
            <a:tailEnd/>
          </a:ln>
        </p:spPr>
      </p:pic>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0400" y="5494337"/>
            <a:ext cx="492113" cy="736076"/>
          </a:xfrm>
          <a:prstGeom prst="rect">
            <a:avLst/>
          </a:prstGeom>
          <a:noFill/>
          <a:ln w="9525">
            <a:noFill/>
            <a:miter lim="800000"/>
            <a:headEnd/>
            <a:tailEnd/>
          </a:ln>
        </p:spPr>
      </p:pic>
      <p:pic>
        <p:nvPicPr>
          <p:cNvPr id="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194405" y="2970212"/>
            <a:ext cx="389814" cy="546100"/>
          </a:xfrm>
          <a:prstGeom prst="rect">
            <a:avLst/>
          </a:prstGeom>
          <a:noFill/>
          <a:ln w="9525">
            <a:noFill/>
            <a:miter lim="800000"/>
            <a:headEnd/>
            <a:tailEnd/>
          </a:ln>
        </p:spPr>
      </p:pic>
      <p:pic>
        <p:nvPicPr>
          <p:cNvPr id="11" name="Picture 10"/>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236142" y="3617912"/>
            <a:ext cx="325391" cy="547688"/>
          </a:xfrm>
          <a:prstGeom prst="rect">
            <a:avLst/>
          </a:prstGeom>
          <a:noFill/>
          <a:ln w="9525">
            <a:noFill/>
            <a:miter lim="800000"/>
            <a:headEnd/>
            <a:tailEnd/>
          </a:ln>
        </p:spPr>
      </p:pic>
      <p:pic>
        <p:nvPicPr>
          <p:cNvPr id="12" name="Picture 11"/>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232150" y="4321267"/>
            <a:ext cx="390525" cy="379228"/>
          </a:xfrm>
          <a:prstGeom prst="rect">
            <a:avLst/>
          </a:prstGeom>
          <a:noFill/>
          <a:ln w="9525">
            <a:noFill/>
            <a:miter lim="800000"/>
            <a:headEnd/>
            <a:tailEnd/>
          </a:ln>
        </p:spPr>
      </p:pic>
      <p:pic>
        <p:nvPicPr>
          <p:cNvPr id="13" name="Picture 1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194405" y="4790110"/>
            <a:ext cx="505143" cy="714586"/>
          </a:xfrm>
          <a:prstGeom prst="rect">
            <a:avLst/>
          </a:prstGeom>
          <a:noFill/>
          <a:ln w="9525">
            <a:noFill/>
            <a:miter lim="800000"/>
            <a:headEnd/>
            <a:tailEnd/>
          </a:ln>
        </p:spPr>
      </p:pic>
      <p:pic>
        <p:nvPicPr>
          <p:cNvPr id="14"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3232150" y="5580762"/>
            <a:ext cx="453879" cy="632258"/>
          </a:xfrm>
          <a:prstGeom prst="rect">
            <a:avLst/>
          </a:prstGeom>
          <a:noFill/>
          <a:ln w="9525">
            <a:noFill/>
            <a:miter lim="800000"/>
            <a:headEnd/>
            <a:tailEnd/>
          </a:ln>
        </p:spPr>
      </p:pic>
      <p:cxnSp>
        <p:nvCxnSpPr>
          <p:cNvPr id="25" name="Straight Connector 27"/>
          <p:cNvCxnSpPr>
            <a:cxnSpLocks noChangeShapeType="1"/>
          </p:cNvCxnSpPr>
          <p:nvPr/>
        </p:nvCxnSpPr>
        <p:spPr bwMode="auto">
          <a:xfrm>
            <a:off x="1203325" y="3246437"/>
            <a:ext cx="1876425" cy="1588"/>
          </a:xfrm>
          <a:prstGeom prst="line">
            <a:avLst/>
          </a:prstGeom>
          <a:noFill/>
          <a:ln w="19050" algn="ctr">
            <a:solidFill>
              <a:srgbClr val="002060"/>
            </a:solidFill>
            <a:prstDash val="sysDash"/>
            <a:round/>
            <a:headEnd/>
            <a:tailEnd/>
          </a:ln>
        </p:spPr>
      </p:cxnSp>
      <p:cxnSp>
        <p:nvCxnSpPr>
          <p:cNvPr id="26" name="Straight Connector 29"/>
          <p:cNvCxnSpPr>
            <a:cxnSpLocks noChangeShapeType="1"/>
          </p:cNvCxnSpPr>
          <p:nvPr/>
        </p:nvCxnSpPr>
        <p:spPr bwMode="auto">
          <a:xfrm>
            <a:off x="1212850" y="3246437"/>
            <a:ext cx="1876425" cy="714375"/>
          </a:xfrm>
          <a:prstGeom prst="line">
            <a:avLst/>
          </a:prstGeom>
          <a:noFill/>
          <a:ln w="19050" algn="ctr">
            <a:solidFill>
              <a:srgbClr val="002060"/>
            </a:solidFill>
            <a:prstDash val="sysDash"/>
            <a:round/>
            <a:headEnd/>
            <a:tailEnd/>
          </a:ln>
        </p:spPr>
      </p:cxnSp>
      <p:cxnSp>
        <p:nvCxnSpPr>
          <p:cNvPr id="27" name="Straight Connector 31"/>
          <p:cNvCxnSpPr>
            <a:cxnSpLocks noChangeShapeType="1"/>
          </p:cNvCxnSpPr>
          <p:nvPr/>
        </p:nvCxnSpPr>
        <p:spPr bwMode="auto">
          <a:xfrm>
            <a:off x="1222375" y="3236912"/>
            <a:ext cx="1895475" cy="1285875"/>
          </a:xfrm>
          <a:prstGeom prst="line">
            <a:avLst/>
          </a:prstGeom>
          <a:noFill/>
          <a:ln w="19050" algn="ctr">
            <a:solidFill>
              <a:srgbClr val="002060"/>
            </a:solidFill>
            <a:prstDash val="sysDash"/>
            <a:round/>
            <a:headEnd/>
            <a:tailEnd/>
          </a:ln>
        </p:spPr>
      </p:cxnSp>
      <p:cxnSp>
        <p:nvCxnSpPr>
          <p:cNvPr id="28" name="Straight Connector 33"/>
          <p:cNvCxnSpPr>
            <a:cxnSpLocks noChangeShapeType="1"/>
          </p:cNvCxnSpPr>
          <p:nvPr/>
        </p:nvCxnSpPr>
        <p:spPr bwMode="auto">
          <a:xfrm>
            <a:off x="1231900" y="3236912"/>
            <a:ext cx="1933575" cy="1924050"/>
          </a:xfrm>
          <a:prstGeom prst="line">
            <a:avLst/>
          </a:prstGeom>
          <a:noFill/>
          <a:ln w="19050" algn="ctr">
            <a:solidFill>
              <a:srgbClr val="002060"/>
            </a:solidFill>
            <a:prstDash val="sysDash"/>
            <a:round/>
            <a:headEnd/>
            <a:tailEnd/>
          </a:ln>
        </p:spPr>
      </p:cxnSp>
      <p:cxnSp>
        <p:nvCxnSpPr>
          <p:cNvPr id="29" name="Straight Connector 34"/>
          <p:cNvCxnSpPr>
            <a:cxnSpLocks noChangeShapeType="1"/>
          </p:cNvCxnSpPr>
          <p:nvPr/>
        </p:nvCxnSpPr>
        <p:spPr bwMode="auto">
          <a:xfrm rot="16200000" flipH="1">
            <a:off x="931862" y="3575050"/>
            <a:ext cx="2505075" cy="1885950"/>
          </a:xfrm>
          <a:prstGeom prst="line">
            <a:avLst/>
          </a:prstGeom>
          <a:noFill/>
          <a:ln w="19050" algn="ctr">
            <a:solidFill>
              <a:srgbClr val="002060"/>
            </a:solidFill>
            <a:prstDash val="sysDash"/>
            <a:round/>
            <a:headEnd/>
            <a:tailEnd/>
          </a:ln>
        </p:spPr>
      </p:cxnSp>
      <p:cxnSp>
        <p:nvCxnSpPr>
          <p:cNvPr id="30" name="Straight Connector 38"/>
          <p:cNvCxnSpPr>
            <a:cxnSpLocks noChangeShapeType="1"/>
          </p:cNvCxnSpPr>
          <p:nvPr/>
        </p:nvCxnSpPr>
        <p:spPr bwMode="auto">
          <a:xfrm flipV="1">
            <a:off x="1260475" y="3255962"/>
            <a:ext cx="1790700" cy="619125"/>
          </a:xfrm>
          <a:prstGeom prst="line">
            <a:avLst/>
          </a:prstGeom>
          <a:noFill/>
          <a:ln w="19050" algn="ctr">
            <a:solidFill>
              <a:srgbClr val="002060"/>
            </a:solidFill>
            <a:prstDash val="sysDash"/>
            <a:round/>
            <a:headEnd/>
            <a:tailEnd/>
          </a:ln>
        </p:spPr>
      </p:cxnSp>
      <p:cxnSp>
        <p:nvCxnSpPr>
          <p:cNvPr id="31" name="Straight Connector 41"/>
          <p:cNvCxnSpPr>
            <a:cxnSpLocks noChangeShapeType="1"/>
          </p:cNvCxnSpPr>
          <p:nvPr/>
        </p:nvCxnSpPr>
        <p:spPr bwMode="auto">
          <a:xfrm>
            <a:off x="1279525" y="3846512"/>
            <a:ext cx="1790700" cy="104775"/>
          </a:xfrm>
          <a:prstGeom prst="line">
            <a:avLst/>
          </a:prstGeom>
          <a:noFill/>
          <a:ln w="19050" algn="ctr">
            <a:solidFill>
              <a:srgbClr val="002060"/>
            </a:solidFill>
            <a:prstDash val="sysDash"/>
            <a:round/>
            <a:headEnd/>
            <a:tailEnd/>
          </a:ln>
        </p:spPr>
      </p:cxnSp>
      <p:cxnSp>
        <p:nvCxnSpPr>
          <p:cNvPr id="32" name="Straight Connector 44"/>
          <p:cNvCxnSpPr>
            <a:cxnSpLocks noChangeShapeType="1"/>
          </p:cNvCxnSpPr>
          <p:nvPr/>
        </p:nvCxnSpPr>
        <p:spPr bwMode="auto">
          <a:xfrm>
            <a:off x="1317625" y="3875087"/>
            <a:ext cx="1762125" cy="619125"/>
          </a:xfrm>
          <a:prstGeom prst="line">
            <a:avLst/>
          </a:prstGeom>
          <a:noFill/>
          <a:ln w="19050" algn="ctr">
            <a:solidFill>
              <a:srgbClr val="002060"/>
            </a:solidFill>
            <a:prstDash val="sysDash"/>
            <a:round/>
            <a:headEnd/>
            <a:tailEnd/>
          </a:ln>
        </p:spPr>
      </p:cxnSp>
      <p:cxnSp>
        <p:nvCxnSpPr>
          <p:cNvPr id="33" name="Straight Connector 47"/>
          <p:cNvCxnSpPr>
            <a:cxnSpLocks noChangeShapeType="1"/>
          </p:cNvCxnSpPr>
          <p:nvPr/>
        </p:nvCxnSpPr>
        <p:spPr bwMode="auto">
          <a:xfrm>
            <a:off x="1279525" y="3846512"/>
            <a:ext cx="1876425" cy="1304925"/>
          </a:xfrm>
          <a:prstGeom prst="line">
            <a:avLst/>
          </a:prstGeom>
          <a:noFill/>
          <a:ln w="19050" algn="ctr">
            <a:solidFill>
              <a:srgbClr val="002060"/>
            </a:solidFill>
            <a:prstDash val="sysDash"/>
            <a:round/>
            <a:headEnd/>
            <a:tailEnd/>
          </a:ln>
        </p:spPr>
      </p:cxnSp>
      <p:cxnSp>
        <p:nvCxnSpPr>
          <p:cNvPr id="34" name="Straight Connector 50"/>
          <p:cNvCxnSpPr>
            <a:cxnSpLocks noChangeShapeType="1"/>
          </p:cNvCxnSpPr>
          <p:nvPr/>
        </p:nvCxnSpPr>
        <p:spPr bwMode="auto">
          <a:xfrm rot="16200000" flipH="1">
            <a:off x="1270000" y="3903662"/>
            <a:ext cx="1905000" cy="1847850"/>
          </a:xfrm>
          <a:prstGeom prst="line">
            <a:avLst/>
          </a:prstGeom>
          <a:noFill/>
          <a:ln w="19050" algn="ctr">
            <a:solidFill>
              <a:srgbClr val="002060"/>
            </a:solidFill>
            <a:prstDash val="sysDash"/>
            <a:round/>
            <a:headEnd/>
            <a:tailEnd/>
          </a:ln>
        </p:spPr>
      </p:cxnSp>
      <p:cxnSp>
        <p:nvCxnSpPr>
          <p:cNvPr id="35" name="Straight Connector 56"/>
          <p:cNvCxnSpPr>
            <a:cxnSpLocks noChangeShapeType="1"/>
          </p:cNvCxnSpPr>
          <p:nvPr/>
        </p:nvCxnSpPr>
        <p:spPr bwMode="auto">
          <a:xfrm flipV="1">
            <a:off x="1260475" y="3265487"/>
            <a:ext cx="1819275" cy="1219200"/>
          </a:xfrm>
          <a:prstGeom prst="line">
            <a:avLst/>
          </a:prstGeom>
          <a:noFill/>
          <a:ln w="19050" algn="ctr">
            <a:solidFill>
              <a:srgbClr val="002060"/>
            </a:solidFill>
            <a:prstDash val="sysDash"/>
            <a:round/>
            <a:headEnd/>
            <a:tailEnd/>
          </a:ln>
        </p:spPr>
      </p:cxnSp>
      <p:cxnSp>
        <p:nvCxnSpPr>
          <p:cNvPr id="36" name="Straight Connector 59"/>
          <p:cNvCxnSpPr>
            <a:cxnSpLocks noChangeShapeType="1"/>
          </p:cNvCxnSpPr>
          <p:nvPr/>
        </p:nvCxnSpPr>
        <p:spPr bwMode="auto">
          <a:xfrm flipV="1">
            <a:off x="1250950" y="3960812"/>
            <a:ext cx="1838325" cy="533400"/>
          </a:xfrm>
          <a:prstGeom prst="line">
            <a:avLst/>
          </a:prstGeom>
          <a:noFill/>
          <a:ln w="19050" algn="ctr">
            <a:solidFill>
              <a:srgbClr val="002060"/>
            </a:solidFill>
            <a:prstDash val="sysDash"/>
            <a:round/>
            <a:headEnd/>
            <a:tailEnd/>
          </a:ln>
        </p:spPr>
      </p:cxnSp>
      <p:cxnSp>
        <p:nvCxnSpPr>
          <p:cNvPr id="37" name="Straight Connector 63"/>
          <p:cNvCxnSpPr>
            <a:cxnSpLocks noChangeShapeType="1"/>
          </p:cNvCxnSpPr>
          <p:nvPr/>
        </p:nvCxnSpPr>
        <p:spPr bwMode="auto">
          <a:xfrm>
            <a:off x="1250950" y="4494212"/>
            <a:ext cx="1857375" cy="19050"/>
          </a:xfrm>
          <a:prstGeom prst="line">
            <a:avLst/>
          </a:prstGeom>
          <a:noFill/>
          <a:ln w="19050" algn="ctr">
            <a:solidFill>
              <a:srgbClr val="002060"/>
            </a:solidFill>
            <a:prstDash val="sysDash"/>
            <a:round/>
            <a:headEnd/>
            <a:tailEnd/>
          </a:ln>
        </p:spPr>
      </p:cxnSp>
      <p:cxnSp>
        <p:nvCxnSpPr>
          <p:cNvPr id="38" name="Straight Connector 69"/>
          <p:cNvCxnSpPr>
            <a:cxnSpLocks noChangeShapeType="1"/>
          </p:cNvCxnSpPr>
          <p:nvPr/>
        </p:nvCxnSpPr>
        <p:spPr bwMode="auto">
          <a:xfrm>
            <a:off x="1298575" y="4475162"/>
            <a:ext cx="1838325" cy="676275"/>
          </a:xfrm>
          <a:prstGeom prst="line">
            <a:avLst/>
          </a:prstGeom>
          <a:noFill/>
          <a:ln w="19050" algn="ctr">
            <a:solidFill>
              <a:srgbClr val="002060"/>
            </a:solidFill>
            <a:prstDash val="sysDash"/>
            <a:round/>
            <a:headEnd/>
            <a:tailEnd/>
          </a:ln>
        </p:spPr>
      </p:cxnSp>
      <p:cxnSp>
        <p:nvCxnSpPr>
          <p:cNvPr id="39" name="Straight Connector 72"/>
          <p:cNvCxnSpPr>
            <a:cxnSpLocks noChangeShapeType="1"/>
          </p:cNvCxnSpPr>
          <p:nvPr/>
        </p:nvCxnSpPr>
        <p:spPr bwMode="auto">
          <a:xfrm>
            <a:off x="1279525" y="4503737"/>
            <a:ext cx="1838325" cy="1257300"/>
          </a:xfrm>
          <a:prstGeom prst="line">
            <a:avLst/>
          </a:prstGeom>
          <a:noFill/>
          <a:ln w="19050" algn="ctr">
            <a:solidFill>
              <a:srgbClr val="002060"/>
            </a:solidFill>
            <a:prstDash val="sysDash"/>
            <a:round/>
            <a:headEnd/>
            <a:tailEnd/>
          </a:ln>
        </p:spPr>
      </p:cxnSp>
      <p:cxnSp>
        <p:nvCxnSpPr>
          <p:cNvPr id="40" name="Straight Connector 75"/>
          <p:cNvCxnSpPr>
            <a:cxnSpLocks noChangeShapeType="1"/>
          </p:cNvCxnSpPr>
          <p:nvPr/>
        </p:nvCxnSpPr>
        <p:spPr bwMode="auto">
          <a:xfrm rot="5400000" flipH="1" flipV="1">
            <a:off x="1250950" y="3322637"/>
            <a:ext cx="1819275" cy="1781175"/>
          </a:xfrm>
          <a:prstGeom prst="line">
            <a:avLst/>
          </a:prstGeom>
          <a:noFill/>
          <a:ln w="19050" algn="ctr">
            <a:solidFill>
              <a:srgbClr val="002060"/>
            </a:solidFill>
            <a:prstDash val="sysDash"/>
            <a:round/>
            <a:headEnd/>
            <a:tailEnd/>
          </a:ln>
        </p:spPr>
      </p:cxnSp>
      <p:cxnSp>
        <p:nvCxnSpPr>
          <p:cNvPr id="41" name="Straight Connector 78"/>
          <p:cNvCxnSpPr>
            <a:cxnSpLocks noChangeShapeType="1"/>
          </p:cNvCxnSpPr>
          <p:nvPr/>
        </p:nvCxnSpPr>
        <p:spPr bwMode="auto">
          <a:xfrm flipV="1">
            <a:off x="1279525" y="3970337"/>
            <a:ext cx="1781175" cy="1171575"/>
          </a:xfrm>
          <a:prstGeom prst="line">
            <a:avLst/>
          </a:prstGeom>
          <a:noFill/>
          <a:ln w="19050" algn="ctr">
            <a:solidFill>
              <a:srgbClr val="002060"/>
            </a:solidFill>
            <a:prstDash val="sysDash"/>
            <a:round/>
            <a:headEnd/>
            <a:tailEnd/>
          </a:ln>
        </p:spPr>
      </p:cxnSp>
      <p:cxnSp>
        <p:nvCxnSpPr>
          <p:cNvPr id="42" name="Straight Connector 81"/>
          <p:cNvCxnSpPr>
            <a:cxnSpLocks noChangeShapeType="1"/>
          </p:cNvCxnSpPr>
          <p:nvPr/>
        </p:nvCxnSpPr>
        <p:spPr bwMode="auto">
          <a:xfrm flipV="1">
            <a:off x="1298575" y="4522787"/>
            <a:ext cx="1781175" cy="609600"/>
          </a:xfrm>
          <a:prstGeom prst="line">
            <a:avLst/>
          </a:prstGeom>
          <a:noFill/>
          <a:ln w="19050" algn="ctr">
            <a:solidFill>
              <a:srgbClr val="002060"/>
            </a:solidFill>
            <a:prstDash val="sysDash"/>
            <a:round/>
            <a:headEnd/>
            <a:tailEnd/>
          </a:ln>
        </p:spPr>
      </p:cxnSp>
      <p:cxnSp>
        <p:nvCxnSpPr>
          <p:cNvPr id="43" name="Straight Connector 84"/>
          <p:cNvCxnSpPr>
            <a:cxnSpLocks noChangeShapeType="1"/>
          </p:cNvCxnSpPr>
          <p:nvPr/>
        </p:nvCxnSpPr>
        <p:spPr bwMode="auto">
          <a:xfrm>
            <a:off x="1289050" y="5094287"/>
            <a:ext cx="1876425" cy="676275"/>
          </a:xfrm>
          <a:prstGeom prst="line">
            <a:avLst/>
          </a:prstGeom>
          <a:noFill/>
          <a:ln w="19050" algn="ctr">
            <a:solidFill>
              <a:srgbClr val="002060"/>
            </a:solidFill>
            <a:prstDash val="sysDash"/>
            <a:round/>
            <a:headEnd/>
            <a:tailEnd/>
          </a:ln>
        </p:spPr>
      </p:cxnSp>
      <p:cxnSp>
        <p:nvCxnSpPr>
          <p:cNvPr id="44" name="Straight Connector 87"/>
          <p:cNvCxnSpPr>
            <a:cxnSpLocks noChangeShapeType="1"/>
          </p:cNvCxnSpPr>
          <p:nvPr/>
        </p:nvCxnSpPr>
        <p:spPr bwMode="auto">
          <a:xfrm>
            <a:off x="1289050" y="5141912"/>
            <a:ext cx="1838325" cy="9525"/>
          </a:xfrm>
          <a:prstGeom prst="line">
            <a:avLst/>
          </a:prstGeom>
          <a:noFill/>
          <a:ln w="19050" algn="ctr">
            <a:solidFill>
              <a:srgbClr val="002060"/>
            </a:solidFill>
            <a:prstDash val="sysDash"/>
            <a:round/>
            <a:headEnd/>
            <a:tailEnd/>
          </a:ln>
        </p:spPr>
      </p:cxnSp>
      <p:cxnSp>
        <p:nvCxnSpPr>
          <p:cNvPr id="45" name="Straight Connector 90"/>
          <p:cNvCxnSpPr>
            <a:cxnSpLocks noChangeShapeType="1"/>
          </p:cNvCxnSpPr>
          <p:nvPr/>
        </p:nvCxnSpPr>
        <p:spPr bwMode="auto">
          <a:xfrm rot="5400000" flipH="1" flipV="1">
            <a:off x="965200" y="3646487"/>
            <a:ext cx="2466975" cy="1743075"/>
          </a:xfrm>
          <a:prstGeom prst="line">
            <a:avLst/>
          </a:prstGeom>
          <a:noFill/>
          <a:ln w="19050" algn="ctr">
            <a:solidFill>
              <a:srgbClr val="002060"/>
            </a:solidFill>
            <a:prstDash val="sysDash"/>
            <a:round/>
            <a:headEnd/>
            <a:tailEnd/>
          </a:ln>
        </p:spPr>
      </p:cxnSp>
      <p:cxnSp>
        <p:nvCxnSpPr>
          <p:cNvPr id="46" name="Straight Connector 93"/>
          <p:cNvCxnSpPr>
            <a:cxnSpLocks noChangeShapeType="1"/>
          </p:cNvCxnSpPr>
          <p:nvPr/>
        </p:nvCxnSpPr>
        <p:spPr bwMode="auto">
          <a:xfrm rot="5400000" flipH="1" flipV="1">
            <a:off x="1293813" y="4032249"/>
            <a:ext cx="1790700" cy="1724025"/>
          </a:xfrm>
          <a:prstGeom prst="line">
            <a:avLst/>
          </a:prstGeom>
          <a:noFill/>
          <a:ln w="19050" algn="ctr">
            <a:solidFill>
              <a:srgbClr val="002060"/>
            </a:solidFill>
            <a:prstDash val="sysDash"/>
            <a:round/>
            <a:headEnd/>
            <a:tailEnd/>
          </a:ln>
        </p:spPr>
      </p:cxnSp>
      <p:cxnSp>
        <p:nvCxnSpPr>
          <p:cNvPr id="47" name="Straight Connector 96"/>
          <p:cNvCxnSpPr>
            <a:cxnSpLocks noChangeShapeType="1"/>
          </p:cNvCxnSpPr>
          <p:nvPr/>
        </p:nvCxnSpPr>
        <p:spPr bwMode="auto">
          <a:xfrm flipV="1">
            <a:off x="1317625" y="4522787"/>
            <a:ext cx="1781175" cy="1266825"/>
          </a:xfrm>
          <a:prstGeom prst="line">
            <a:avLst/>
          </a:prstGeom>
          <a:noFill/>
          <a:ln w="19050" algn="ctr">
            <a:solidFill>
              <a:srgbClr val="002060"/>
            </a:solidFill>
            <a:prstDash val="sysDash"/>
            <a:round/>
            <a:headEnd/>
            <a:tailEnd/>
          </a:ln>
        </p:spPr>
      </p:cxnSp>
      <p:cxnSp>
        <p:nvCxnSpPr>
          <p:cNvPr id="48" name="Straight Connector 99"/>
          <p:cNvCxnSpPr>
            <a:cxnSpLocks noChangeShapeType="1"/>
          </p:cNvCxnSpPr>
          <p:nvPr/>
        </p:nvCxnSpPr>
        <p:spPr bwMode="auto">
          <a:xfrm flipV="1">
            <a:off x="1298575" y="5151437"/>
            <a:ext cx="1800225" cy="657225"/>
          </a:xfrm>
          <a:prstGeom prst="line">
            <a:avLst/>
          </a:prstGeom>
          <a:noFill/>
          <a:ln w="19050" algn="ctr">
            <a:solidFill>
              <a:srgbClr val="002060"/>
            </a:solidFill>
            <a:prstDash val="sysDash"/>
            <a:round/>
            <a:headEnd/>
            <a:tailEnd/>
          </a:ln>
        </p:spPr>
      </p:cxnSp>
      <p:cxnSp>
        <p:nvCxnSpPr>
          <p:cNvPr id="49" name="Straight Connector 103"/>
          <p:cNvCxnSpPr>
            <a:cxnSpLocks noChangeShapeType="1"/>
          </p:cNvCxnSpPr>
          <p:nvPr/>
        </p:nvCxnSpPr>
        <p:spPr bwMode="auto">
          <a:xfrm flipV="1">
            <a:off x="1317625" y="5751512"/>
            <a:ext cx="1781175" cy="28575"/>
          </a:xfrm>
          <a:prstGeom prst="line">
            <a:avLst/>
          </a:prstGeom>
          <a:noFill/>
          <a:ln w="19050" algn="ctr">
            <a:solidFill>
              <a:srgbClr val="002060"/>
            </a:solidFill>
            <a:prstDash val="sysDash"/>
            <a:round/>
            <a:headEnd/>
            <a:tailEnd/>
          </a:ln>
        </p:spPr>
      </p:cxnSp>
      <p:cxnSp>
        <p:nvCxnSpPr>
          <p:cNvPr id="50" name="Straight Connector 117"/>
          <p:cNvCxnSpPr>
            <a:cxnSpLocks noChangeShapeType="1"/>
          </p:cNvCxnSpPr>
          <p:nvPr/>
        </p:nvCxnSpPr>
        <p:spPr bwMode="auto">
          <a:xfrm rot="16200000" flipH="1">
            <a:off x="5599906" y="3326606"/>
            <a:ext cx="636588" cy="590550"/>
          </a:xfrm>
          <a:prstGeom prst="line">
            <a:avLst/>
          </a:prstGeom>
          <a:noFill/>
          <a:ln w="19050" algn="ctr">
            <a:solidFill>
              <a:srgbClr val="002060"/>
            </a:solidFill>
            <a:prstDash val="sysDash"/>
            <a:round/>
            <a:headEnd/>
            <a:tailEnd/>
          </a:ln>
        </p:spPr>
      </p:cxnSp>
      <p:cxnSp>
        <p:nvCxnSpPr>
          <p:cNvPr id="51" name="Straight Connector 119"/>
          <p:cNvCxnSpPr>
            <a:cxnSpLocks noChangeShapeType="1"/>
          </p:cNvCxnSpPr>
          <p:nvPr/>
        </p:nvCxnSpPr>
        <p:spPr bwMode="auto">
          <a:xfrm rot="5400000">
            <a:off x="6951662" y="3441700"/>
            <a:ext cx="619125" cy="400050"/>
          </a:xfrm>
          <a:prstGeom prst="line">
            <a:avLst/>
          </a:prstGeom>
          <a:noFill/>
          <a:ln w="19050" algn="ctr">
            <a:solidFill>
              <a:srgbClr val="002060"/>
            </a:solidFill>
            <a:prstDash val="sysDash"/>
            <a:round/>
            <a:headEnd/>
            <a:tailEnd/>
          </a:ln>
        </p:spPr>
      </p:cxnSp>
      <p:cxnSp>
        <p:nvCxnSpPr>
          <p:cNvPr id="52" name="Straight Connector 122"/>
          <p:cNvCxnSpPr>
            <a:cxnSpLocks noChangeShapeType="1"/>
          </p:cNvCxnSpPr>
          <p:nvPr/>
        </p:nvCxnSpPr>
        <p:spPr bwMode="auto">
          <a:xfrm>
            <a:off x="5584825" y="3930650"/>
            <a:ext cx="371475" cy="182562"/>
          </a:xfrm>
          <a:prstGeom prst="line">
            <a:avLst/>
          </a:prstGeom>
          <a:noFill/>
          <a:ln w="19050" algn="ctr">
            <a:solidFill>
              <a:srgbClr val="002060"/>
            </a:solidFill>
            <a:prstDash val="sysDash"/>
            <a:round/>
            <a:headEnd/>
            <a:tailEnd/>
          </a:ln>
        </p:spPr>
      </p:cxnSp>
      <p:cxnSp>
        <p:nvCxnSpPr>
          <p:cNvPr id="53" name="Straight Connector 125"/>
          <p:cNvCxnSpPr>
            <a:cxnSpLocks noChangeShapeType="1"/>
          </p:cNvCxnSpPr>
          <p:nvPr/>
        </p:nvCxnSpPr>
        <p:spPr bwMode="auto">
          <a:xfrm rot="10800000" flipV="1">
            <a:off x="7280275" y="3970337"/>
            <a:ext cx="228600" cy="219075"/>
          </a:xfrm>
          <a:prstGeom prst="line">
            <a:avLst/>
          </a:prstGeom>
          <a:noFill/>
          <a:ln w="19050" algn="ctr">
            <a:solidFill>
              <a:srgbClr val="002060"/>
            </a:solidFill>
            <a:prstDash val="sysDash"/>
            <a:round/>
            <a:headEnd/>
            <a:tailEnd/>
          </a:ln>
        </p:spPr>
      </p:cxnSp>
      <p:cxnSp>
        <p:nvCxnSpPr>
          <p:cNvPr id="54" name="Straight Connector 128"/>
          <p:cNvCxnSpPr>
            <a:cxnSpLocks noChangeShapeType="1"/>
          </p:cNvCxnSpPr>
          <p:nvPr/>
        </p:nvCxnSpPr>
        <p:spPr bwMode="auto">
          <a:xfrm flipV="1">
            <a:off x="5632450" y="4530725"/>
            <a:ext cx="133350" cy="0"/>
          </a:xfrm>
          <a:prstGeom prst="line">
            <a:avLst/>
          </a:prstGeom>
          <a:noFill/>
          <a:ln w="19050" algn="ctr">
            <a:solidFill>
              <a:srgbClr val="002060"/>
            </a:solidFill>
            <a:prstDash val="sysDash"/>
            <a:round/>
            <a:headEnd/>
            <a:tailEnd/>
          </a:ln>
        </p:spPr>
      </p:cxnSp>
      <p:cxnSp>
        <p:nvCxnSpPr>
          <p:cNvPr id="55" name="Straight Connector 131"/>
          <p:cNvCxnSpPr>
            <a:cxnSpLocks noChangeShapeType="1"/>
          </p:cNvCxnSpPr>
          <p:nvPr/>
        </p:nvCxnSpPr>
        <p:spPr bwMode="auto">
          <a:xfrm rot="10800000" flipV="1">
            <a:off x="7366000" y="4578350"/>
            <a:ext cx="190500" cy="11112"/>
          </a:xfrm>
          <a:prstGeom prst="line">
            <a:avLst/>
          </a:prstGeom>
          <a:noFill/>
          <a:ln w="19050" algn="ctr">
            <a:solidFill>
              <a:srgbClr val="002060"/>
            </a:solidFill>
            <a:prstDash val="sysDash"/>
            <a:round/>
            <a:headEnd/>
            <a:tailEnd/>
          </a:ln>
        </p:spPr>
      </p:cxnSp>
      <p:cxnSp>
        <p:nvCxnSpPr>
          <p:cNvPr id="56" name="Straight Connector 134"/>
          <p:cNvCxnSpPr>
            <a:cxnSpLocks noChangeShapeType="1"/>
          </p:cNvCxnSpPr>
          <p:nvPr/>
        </p:nvCxnSpPr>
        <p:spPr bwMode="auto">
          <a:xfrm rot="5400000" flipH="1" flipV="1">
            <a:off x="5652293" y="5131594"/>
            <a:ext cx="646113" cy="571500"/>
          </a:xfrm>
          <a:prstGeom prst="line">
            <a:avLst/>
          </a:prstGeom>
          <a:noFill/>
          <a:ln w="19050" algn="ctr">
            <a:solidFill>
              <a:srgbClr val="002060"/>
            </a:solidFill>
            <a:prstDash val="sysDash"/>
            <a:round/>
            <a:headEnd/>
            <a:tailEnd/>
          </a:ln>
        </p:spPr>
      </p:cxnSp>
      <p:cxnSp>
        <p:nvCxnSpPr>
          <p:cNvPr id="57" name="Straight Connector 137"/>
          <p:cNvCxnSpPr>
            <a:cxnSpLocks noChangeShapeType="1"/>
          </p:cNvCxnSpPr>
          <p:nvPr/>
        </p:nvCxnSpPr>
        <p:spPr bwMode="auto">
          <a:xfrm rot="16200000" flipH="1">
            <a:off x="6957219" y="5160168"/>
            <a:ext cx="693738" cy="561975"/>
          </a:xfrm>
          <a:prstGeom prst="line">
            <a:avLst/>
          </a:prstGeom>
          <a:noFill/>
          <a:ln w="19050" algn="ctr">
            <a:solidFill>
              <a:srgbClr val="002060"/>
            </a:solidFill>
            <a:prstDash val="sysDash"/>
            <a:round/>
            <a:headEnd/>
            <a:tailEnd/>
          </a:ln>
        </p:spPr>
      </p:cxnSp>
      <p:cxnSp>
        <p:nvCxnSpPr>
          <p:cNvPr id="58" name="Straight Connector 140"/>
          <p:cNvCxnSpPr>
            <a:cxnSpLocks noChangeShapeType="1"/>
          </p:cNvCxnSpPr>
          <p:nvPr/>
        </p:nvCxnSpPr>
        <p:spPr bwMode="auto">
          <a:xfrm flipV="1">
            <a:off x="5708650" y="4940300"/>
            <a:ext cx="285750" cy="173037"/>
          </a:xfrm>
          <a:prstGeom prst="line">
            <a:avLst/>
          </a:prstGeom>
          <a:noFill/>
          <a:ln w="19050" algn="ctr">
            <a:solidFill>
              <a:srgbClr val="002060"/>
            </a:solidFill>
            <a:prstDash val="sysDash"/>
            <a:round/>
            <a:headEnd/>
            <a:tailEnd/>
          </a:ln>
        </p:spPr>
      </p:cxnSp>
      <p:cxnSp>
        <p:nvCxnSpPr>
          <p:cNvPr id="59" name="Straight Connector 145"/>
          <p:cNvCxnSpPr>
            <a:cxnSpLocks noChangeShapeType="1"/>
          </p:cNvCxnSpPr>
          <p:nvPr/>
        </p:nvCxnSpPr>
        <p:spPr bwMode="auto">
          <a:xfrm>
            <a:off x="7213600" y="4922837"/>
            <a:ext cx="361950" cy="266700"/>
          </a:xfrm>
          <a:prstGeom prst="line">
            <a:avLst/>
          </a:prstGeom>
          <a:noFill/>
          <a:ln w="19050" algn="ctr">
            <a:solidFill>
              <a:srgbClr val="002060"/>
            </a:solidFill>
            <a:prstDash val="sysDash"/>
            <a:round/>
            <a:headEnd/>
            <a:tailEnd/>
          </a:ln>
        </p:spPr>
      </p:cxnSp>
      <p:sp>
        <p:nvSpPr>
          <p:cNvPr id="60" name="AutoShape 23"/>
          <p:cNvSpPr>
            <a:spLocks noChangeArrowheads="1"/>
          </p:cNvSpPr>
          <p:nvPr/>
        </p:nvSpPr>
        <p:spPr bwMode="auto">
          <a:xfrm flipV="1">
            <a:off x="3898901" y="4435474"/>
            <a:ext cx="871220" cy="1666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2">
            <a:schemeClr val="accent4"/>
          </a:lnRef>
          <a:fillRef idx="1">
            <a:schemeClr val="lt1"/>
          </a:fillRef>
          <a:effectRef idx="0">
            <a:schemeClr val="accent4"/>
          </a:effectRef>
          <a:fontRef idx="minor">
            <a:schemeClr val="dk1"/>
          </a:fontRef>
        </p:style>
        <p:txBody>
          <a:bodyPr wrap="none" lIns="98465" tIns="49233" rIns="98465" bIns="49233" anchor="ctr"/>
          <a:lstStyle/>
          <a:p>
            <a:pPr algn="ctr">
              <a:defRPr/>
            </a:pPr>
            <a:endParaRPr lang="en-US" sz="2200" dirty="0">
              <a:solidFill>
                <a:prstClr val="black"/>
              </a:solidFill>
            </a:endParaRPr>
          </a:p>
        </p:txBody>
      </p:sp>
      <p:pic>
        <p:nvPicPr>
          <p:cNvPr id="46082" name="Picture 2" descr="C:\Users\Dave\AppData\Local\Microsoft\Windows\Temporary Internet Files\Low\Content.IE5\55Q2U7UQ\MC900434884[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6253" y="2920983"/>
            <a:ext cx="700897" cy="700897"/>
          </a:xfrm>
          <a:prstGeom prst="rect">
            <a:avLst/>
          </a:prstGeom>
          <a:noFill/>
          <a:extLst>
            <a:ext uri="{909E8E84-426E-40DD-AFC4-6F175D3DCCD1}">
              <a14:hiddenFill xmlns:a14="http://schemas.microsoft.com/office/drawing/2010/main">
                <a:solidFill>
                  <a:srgbClr val="FFFFFF"/>
                </a:solidFill>
              </a14:hiddenFill>
            </a:ext>
          </a:extLst>
        </p:spPr>
      </p:pic>
      <p:pic>
        <p:nvPicPr>
          <p:cNvPr id="4608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8237" y="2982912"/>
            <a:ext cx="701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4"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56500" y="2990849"/>
            <a:ext cx="3905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6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22850" y="3660774"/>
            <a:ext cx="600075" cy="600075"/>
          </a:xfrm>
          <a:prstGeom prst="rect">
            <a:avLst/>
          </a:prstGeom>
          <a:noFill/>
          <a:ln w="9525">
            <a:noFill/>
            <a:miter lim="800000"/>
            <a:headEnd/>
            <a:tailEnd/>
          </a:ln>
        </p:spPr>
      </p:pic>
      <p:pic>
        <p:nvPicPr>
          <p:cNvPr id="64" name="Picture 6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588069" y="3625055"/>
            <a:ext cx="325391" cy="547688"/>
          </a:xfrm>
          <a:prstGeom prst="rect">
            <a:avLst/>
          </a:prstGeom>
          <a:noFill/>
          <a:ln w="9525">
            <a:noFill/>
            <a:miter lim="800000"/>
            <a:headEnd/>
            <a:tailEnd/>
          </a:ln>
        </p:spPr>
      </p:pic>
      <p:pic>
        <p:nvPicPr>
          <p:cNvPr id="65" name="Picture 6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91723" y="4189412"/>
            <a:ext cx="846455" cy="541729"/>
          </a:xfrm>
          <a:prstGeom prst="rect">
            <a:avLst/>
          </a:prstGeom>
          <a:noFill/>
          <a:ln w="9525">
            <a:noFill/>
            <a:miter lim="800000"/>
            <a:headEnd/>
            <a:tailEnd/>
          </a:ln>
        </p:spPr>
      </p:pic>
      <p:pic>
        <p:nvPicPr>
          <p:cNvPr id="66" name="Picture 6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658735" y="4314123"/>
            <a:ext cx="390525" cy="379228"/>
          </a:xfrm>
          <a:prstGeom prst="rect">
            <a:avLst/>
          </a:prstGeom>
          <a:noFill/>
          <a:ln w="9525">
            <a:noFill/>
            <a:miter lim="800000"/>
            <a:headEnd/>
            <a:tailEnd/>
          </a:ln>
        </p:spPr>
      </p:pic>
      <p:pic>
        <p:nvPicPr>
          <p:cNvPr id="67" name="Picture 6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63383" y="4788788"/>
            <a:ext cx="559671" cy="791974"/>
          </a:xfrm>
          <a:prstGeom prst="rect">
            <a:avLst/>
          </a:prstGeom>
          <a:noFill/>
          <a:ln w="9525">
            <a:noFill/>
            <a:miter lim="800000"/>
            <a:headEnd/>
            <a:tailEnd/>
          </a:ln>
        </p:spPr>
      </p:pic>
      <p:pic>
        <p:nvPicPr>
          <p:cNvPr id="68" name="Picture 67"/>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13015" y="4799030"/>
            <a:ext cx="457835" cy="647663"/>
          </a:xfrm>
          <a:prstGeom prst="rect">
            <a:avLst/>
          </a:prstGeom>
          <a:noFill/>
          <a:ln w="9525">
            <a:noFill/>
            <a:miter lim="800000"/>
            <a:headEnd/>
            <a:tailEnd/>
          </a:ln>
        </p:spPr>
      </p:pic>
      <p:pic>
        <p:nvPicPr>
          <p:cNvPr id="69" name="Picture 6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163383" y="5562122"/>
            <a:ext cx="492113" cy="736076"/>
          </a:xfrm>
          <a:prstGeom prst="rect">
            <a:avLst/>
          </a:prstGeom>
          <a:noFill/>
          <a:ln w="9525">
            <a:noFill/>
            <a:miter lim="800000"/>
            <a:headEnd/>
            <a:tailEnd/>
          </a:ln>
        </p:spPr>
      </p:pic>
      <p:pic>
        <p:nvPicPr>
          <p:cNvPr id="70" name="Picture 69"/>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627057" y="5580762"/>
            <a:ext cx="453879" cy="632258"/>
          </a:xfrm>
          <a:prstGeom prst="rect">
            <a:avLst/>
          </a:prstGeom>
          <a:noFill/>
          <a:ln w="9525">
            <a:noFill/>
            <a:miter lim="800000"/>
            <a:headEnd/>
            <a:tailEnd/>
          </a:ln>
        </p:spPr>
      </p:pic>
    </p:spTree>
    <p:extLst>
      <p:ext uri="{BB962C8B-B14F-4D97-AF65-F5344CB8AC3E}">
        <p14:creationId xmlns:p14="http://schemas.microsoft.com/office/powerpoint/2010/main" val="2051334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54186"/>
            <a:ext cx="8229600" cy="1639253"/>
          </a:xfrm>
        </p:spPr>
        <p:txBody>
          <a:bodyPr>
            <a:normAutofit fontScale="90000"/>
          </a:bodyPr>
          <a:lstStyle/>
          <a:p>
            <a:r>
              <a:rPr lang="en-US" sz="4000" dirty="0" smtClean="0">
                <a:solidFill>
                  <a:schemeClr val="accent5">
                    <a:lumMod val="75000"/>
                  </a:schemeClr>
                </a:solidFill>
                <a:latin typeface="Calibri"/>
                <a:ea typeface="Calibri"/>
                <a:cs typeface="Times New Roman"/>
              </a:rPr>
              <a:t>The Nuts </a:t>
            </a:r>
            <a:r>
              <a:rPr lang="en-US" sz="4000" dirty="0">
                <a:solidFill>
                  <a:schemeClr val="accent5">
                    <a:lumMod val="75000"/>
                  </a:schemeClr>
                </a:solidFill>
                <a:latin typeface="Calibri"/>
                <a:ea typeface="Calibri"/>
                <a:cs typeface="Times New Roman"/>
              </a:rPr>
              <a:t>and Bolts of Information Sharing </a:t>
            </a:r>
            <a:r>
              <a:rPr lang="en-US" sz="4000" dirty="0" smtClean="0">
                <a:solidFill>
                  <a:schemeClr val="accent5">
                    <a:lumMod val="75000"/>
                  </a:schemeClr>
                </a:solidFill>
                <a:latin typeface="Calibri"/>
                <a:ea typeface="Calibri"/>
                <a:cs typeface="Times New Roman"/>
              </a:rPr>
              <a:t>Standards….</a:t>
            </a:r>
            <a:r>
              <a:rPr lang="en-US" dirty="0">
                <a:solidFill>
                  <a:schemeClr val="accent2"/>
                </a:solidFill>
                <a:latin typeface="Calibri"/>
                <a:ea typeface="Calibri"/>
                <a:cs typeface="Times New Roman"/>
              </a:rPr>
              <a:t/>
            </a:r>
            <a:br>
              <a:rPr lang="en-US" dirty="0">
                <a:solidFill>
                  <a:schemeClr val="accent2"/>
                </a:solidFill>
                <a:latin typeface="Calibri"/>
                <a:ea typeface="Calibri"/>
                <a:cs typeface="Times New Roman"/>
              </a:rPr>
            </a:br>
            <a:endParaRPr lang="en-US" dirty="0"/>
          </a:p>
        </p:txBody>
      </p:sp>
      <p:pic>
        <p:nvPicPr>
          <p:cNvPr id="47106" name="Picture 2" descr="C:\Users\Dave\Work\Graphics\nuts and bol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8639" y="2307907"/>
            <a:ext cx="309562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752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8"/>
          <p:cNvGrpSpPr>
            <a:grpSpLocks/>
          </p:cNvGrpSpPr>
          <p:nvPr/>
        </p:nvGrpSpPr>
        <p:grpSpPr bwMode="auto">
          <a:xfrm>
            <a:off x="203200" y="2263775"/>
            <a:ext cx="5140919" cy="3911600"/>
            <a:chOff x="290288" y="3183707"/>
            <a:chExt cx="4706696" cy="3413035"/>
          </a:xfrm>
        </p:grpSpPr>
        <p:sp>
          <p:nvSpPr>
            <p:cNvPr id="22" name="Oval 21"/>
            <p:cNvSpPr>
              <a:spLocks noChangeArrowheads="1"/>
            </p:cNvSpPr>
            <p:nvPr/>
          </p:nvSpPr>
          <p:spPr bwMode="auto">
            <a:xfrm>
              <a:off x="290288" y="3183707"/>
              <a:ext cx="4518662" cy="3413035"/>
            </a:xfrm>
            <a:prstGeom prst="ellipse">
              <a:avLst/>
            </a:prstGeom>
            <a:solidFill>
              <a:schemeClr val="accent6"/>
            </a:solidFill>
            <a:ln>
              <a:solidFill>
                <a:schemeClr val="accent6"/>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endParaRPr lang="en-US" sz="1800" b="1" dirty="0">
                <a:solidFill>
                  <a:srgbClr val="000000"/>
                </a:solidFill>
                <a:cs typeface="Arial" charset="0"/>
              </a:endParaRPr>
            </a:p>
          </p:txBody>
        </p:sp>
        <p:sp>
          <p:nvSpPr>
            <p:cNvPr id="23" name="Oval 22"/>
            <p:cNvSpPr>
              <a:spLocks noChangeArrowheads="1"/>
            </p:cNvSpPr>
            <p:nvPr/>
          </p:nvSpPr>
          <p:spPr bwMode="auto">
            <a:xfrm>
              <a:off x="405108" y="3493983"/>
              <a:ext cx="3726551" cy="2912993"/>
            </a:xfrm>
            <a:prstGeom prst="ellipse">
              <a:avLst/>
            </a:prstGeom>
            <a:solidFill>
              <a:schemeClr val="accent5"/>
            </a:solidFill>
            <a:ln>
              <a:solidFill>
                <a:schemeClr val="accent5"/>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endParaRPr lang="en-US" sz="1800" b="1" dirty="0">
                <a:solidFill>
                  <a:srgbClr val="000000"/>
                </a:solidFill>
                <a:cs typeface="Arial" charset="0"/>
              </a:endParaRPr>
            </a:p>
          </p:txBody>
        </p:sp>
        <p:sp>
          <p:nvSpPr>
            <p:cNvPr id="24" name="Oval 23"/>
            <p:cNvSpPr>
              <a:spLocks noChangeArrowheads="1"/>
            </p:cNvSpPr>
            <p:nvPr/>
          </p:nvSpPr>
          <p:spPr bwMode="auto">
            <a:xfrm rot="21326266">
              <a:off x="499579" y="3829192"/>
              <a:ext cx="2928628" cy="2255041"/>
            </a:xfrm>
            <a:prstGeom prst="ellipse">
              <a:avLst/>
            </a:prstGeom>
            <a:solidFill>
              <a:schemeClr val="accent4"/>
            </a:solidFill>
            <a:ln>
              <a:solidFill>
                <a:schemeClr val="accent4"/>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endParaRPr lang="en-US" sz="1800" b="1" dirty="0">
                <a:solidFill>
                  <a:srgbClr val="000000"/>
                </a:solidFill>
                <a:cs typeface="Arial" charset="0"/>
              </a:endParaRPr>
            </a:p>
          </p:txBody>
        </p:sp>
        <p:sp>
          <p:nvSpPr>
            <p:cNvPr id="37901" name="Text Box 4"/>
            <p:cNvSpPr txBox="1">
              <a:spLocks noChangeArrowheads="1"/>
            </p:cNvSpPr>
            <p:nvPr/>
          </p:nvSpPr>
          <p:spPr bwMode="auto">
            <a:xfrm>
              <a:off x="815188" y="4404852"/>
              <a:ext cx="2705089" cy="2055809"/>
            </a:xfrm>
            <a:prstGeom prst="rect">
              <a:avLst/>
            </a:prstGeom>
            <a:noFill/>
            <a:ln w="9525">
              <a:noFill/>
              <a:miter lim="800000"/>
              <a:headEnd/>
              <a:tailEnd/>
            </a:ln>
          </p:spPr>
          <p:txBody>
            <a:bodyPr wrap="none" anchor="ctr"/>
            <a:lstStyle/>
            <a:p>
              <a:pPr algn="ctr"/>
              <a:endParaRPr lang="en-US" sz="1800" b="1" dirty="0">
                <a:cs typeface="Arial" charset="0"/>
              </a:endParaRPr>
            </a:p>
          </p:txBody>
        </p:sp>
        <p:sp>
          <p:nvSpPr>
            <p:cNvPr id="26" name="Oval 25"/>
            <p:cNvSpPr>
              <a:spLocks noChangeArrowheads="1"/>
            </p:cNvSpPr>
            <p:nvPr/>
          </p:nvSpPr>
          <p:spPr bwMode="auto">
            <a:xfrm>
              <a:off x="640561" y="4329235"/>
              <a:ext cx="2046406" cy="1536142"/>
            </a:xfrm>
            <a:prstGeom prst="ellipse">
              <a:avLst/>
            </a:prstGeom>
            <a:solidFill>
              <a:schemeClr val="accent3"/>
            </a:solidFill>
            <a:ln>
              <a:solidFill>
                <a:schemeClr val="accent3"/>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endParaRPr lang="en-US" sz="1800" b="1" dirty="0">
                <a:solidFill>
                  <a:srgbClr val="000000"/>
                </a:solidFill>
                <a:cs typeface="Arial" charset="0"/>
              </a:endParaRPr>
            </a:p>
          </p:txBody>
        </p:sp>
        <p:sp>
          <p:nvSpPr>
            <p:cNvPr id="27" name="Oval 16"/>
            <p:cNvSpPr>
              <a:spLocks noChangeArrowheads="1"/>
            </p:cNvSpPr>
            <p:nvPr/>
          </p:nvSpPr>
          <p:spPr bwMode="auto">
            <a:xfrm>
              <a:off x="762648" y="4613192"/>
              <a:ext cx="1242668" cy="774305"/>
            </a:xfrm>
            <a:prstGeom prst="ellipse">
              <a:avLst/>
            </a:prstGeom>
            <a:solidFill>
              <a:schemeClr val="accent2"/>
            </a:solidFill>
            <a:ln w="9525">
              <a:solidFill>
                <a:schemeClr val="accent2"/>
              </a:solidFill>
              <a:round/>
              <a:headEnd/>
              <a:tailEnd/>
            </a:ln>
            <a:effectLst/>
          </p:spPr>
          <p:style>
            <a:lnRef idx="0">
              <a:scrgbClr r="0" g="0" b="0"/>
            </a:lnRef>
            <a:fillRef idx="1002">
              <a:schemeClr val="lt1"/>
            </a:fillRef>
            <a:effectRef idx="0">
              <a:scrgbClr r="0" g="0" b="0"/>
            </a:effectRef>
            <a:fontRef idx="major"/>
          </p:style>
          <p:txBody>
            <a:bodyPr wrap="none" anchor="ctr"/>
            <a:lstStyle/>
            <a:p>
              <a:pPr algn="ctr">
                <a:defRPr/>
              </a:pPr>
              <a:endParaRPr lang="en-US" sz="1800" b="1" dirty="0">
                <a:cs typeface="Arial" charset="0"/>
              </a:endParaRPr>
            </a:p>
          </p:txBody>
        </p:sp>
        <p:sp>
          <p:nvSpPr>
            <p:cNvPr id="31" name="Text Box 8"/>
            <p:cNvSpPr txBox="1">
              <a:spLocks noChangeArrowheads="1"/>
            </p:cNvSpPr>
            <p:nvPr/>
          </p:nvSpPr>
          <p:spPr bwMode="auto">
            <a:xfrm>
              <a:off x="3170953" y="5447059"/>
              <a:ext cx="765949" cy="304735"/>
            </a:xfrm>
            <a:prstGeom prst="rect">
              <a:avLst/>
            </a:prstGeom>
            <a:noFill/>
            <a:ln w="9525">
              <a:noFill/>
              <a:miter lim="800000"/>
              <a:headEnd/>
              <a:tailEnd/>
            </a:ln>
            <a:effectLst/>
          </p:spPr>
          <p:style>
            <a:lnRef idx="0">
              <a:scrgbClr r="0" g="0" b="0"/>
            </a:lnRef>
            <a:fillRef idx="1002">
              <a:schemeClr val="lt2"/>
            </a:fillRef>
            <a:effectRef idx="0">
              <a:scrgbClr r="0" g="0" b="0"/>
            </a:effectRef>
            <a:fontRef idx="major"/>
          </p:style>
          <p:txBody>
            <a:bodyPr wrap="none">
              <a:spAutoFit/>
            </a:bodyPr>
            <a:lstStyle/>
            <a:p>
              <a:pPr algn="r">
                <a:defRPr/>
              </a:pPr>
              <a:r>
                <a:rPr lang="en-US" sz="1600" b="1" dirty="0">
                  <a:latin typeface="+mn-lt"/>
                  <a:cs typeface="Arial" charset="0"/>
                </a:rPr>
                <a:t>Privacy</a:t>
              </a:r>
            </a:p>
          </p:txBody>
        </p:sp>
        <p:sp>
          <p:nvSpPr>
            <p:cNvPr id="33" name="Text Box 17"/>
            <p:cNvSpPr txBox="1">
              <a:spLocks noChangeArrowheads="1"/>
            </p:cNvSpPr>
            <p:nvPr/>
          </p:nvSpPr>
          <p:spPr bwMode="auto">
            <a:xfrm>
              <a:off x="989380" y="5501081"/>
              <a:ext cx="1334233" cy="297809"/>
            </a:xfrm>
            <a:prstGeom prst="rect">
              <a:avLst/>
            </a:prstGeom>
            <a:noFill/>
            <a:ln w="9525">
              <a:noFill/>
              <a:miter lim="800000"/>
              <a:headEnd/>
              <a:tailEnd/>
            </a:ln>
          </p:spPr>
          <p:txBody>
            <a:bodyPr>
              <a:spAutoFit/>
            </a:bodyPr>
            <a:lstStyle/>
            <a:p>
              <a:pPr algn="ctr">
                <a:lnSpc>
                  <a:spcPts val="1600"/>
                </a:lnSpc>
                <a:defRPr/>
              </a:pPr>
              <a:r>
                <a:rPr lang="en-US" sz="1600" b="1" dirty="0">
                  <a:latin typeface="+mn-lt"/>
                  <a:cs typeface="Arial" charset="0"/>
                </a:rPr>
                <a:t>Architecture</a:t>
              </a:r>
            </a:p>
          </p:txBody>
        </p:sp>
        <p:sp>
          <p:nvSpPr>
            <p:cNvPr id="36" name="Text Box 17"/>
            <p:cNvSpPr txBox="1">
              <a:spLocks noChangeArrowheads="1"/>
            </p:cNvSpPr>
            <p:nvPr/>
          </p:nvSpPr>
          <p:spPr bwMode="auto">
            <a:xfrm>
              <a:off x="836771" y="4895765"/>
              <a:ext cx="1087153" cy="304735"/>
            </a:xfrm>
            <a:prstGeom prst="rect">
              <a:avLst/>
            </a:prstGeom>
            <a:noFill/>
            <a:ln w="9525">
              <a:noFill/>
              <a:miter lim="800000"/>
              <a:headEnd/>
              <a:tailEnd/>
            </a:ln>
          </p:spPr>
          <p:txBody>
            <a:bodyPr wrap="none">
              <a:spAutoFit/>
            </a:bodyPr>
            <a:lstStyle/>
            <a:p>
              <a:pPr algn="ctr">
                <a:defRPr/>
              </a:pPr>
              <a:r>
                <a:rPr lang="en-US" sz="1600" b="1" dirty="0">
                  <a:latin typeface="+mn-lt"/>
                  <a:cs typeface="Arial" charset="0"/>
                </a:rPr>
                <a:t>Data Model</a:t>
              </a:r>
            </a:p>
          </p:txBody>
        </p:sp>
        <p:sp>
          <p:nvSpPr>
            <p:cNvPr id="37" name="Text Box 8"/>
            <p:cNvSpPr txBox="1">
              <a:spLocks noChangeArrowheads="1"/>
            </p:cNvSpPr>
            <p:nvPr/>
          </p:nvSpPr>
          <p:spPr bwMode="auto">
            <a:xfrm>
              <a:off x="4163103" y="3791793"/>
              <a:ext cx="169128" cy="295403"/>
            </a:xfrm>
            <a:prstGeom prst="rect">
              <a:avLst/>
            </a:prstGeom>
            <a:noFill/>
            <a:ln w="9525">
              <a:noFill/>
              <a:miter lim="800000"/>
              <a:headEnd/>
              <a:tailEnd/>
            </a:ln>
            <a:effectLst/>
          </p:spPr>
          <p:style>
            <a:lnRef idx="0">
              <a:scrgbClr r="0" g="0" b="0"/>
            </a:lnRef>
            <a:fillRef idx="1002">
              <a:schemeClr val="lt2"/>
            </a:fillRef>
            <a:effectRef idx="0">
              <a:scrgbClr r="0" g="0" b="0"/>
            </a:effectRef>
            <a:fontRef idx="major"/>
          </p:style>
          <p:txBody>
            <a:bodyPr wrap="none">
              <a:spAutoFit/>
            </a:bodyPr>
            <a:lstStyle/>
            <a:p>
              <a:pPr algn="r">
                <a:defRPr/>
              </a:pPr>
              <a:endParaRPr lang="en-US" sz="1600" b="1" dirty="0">
                <a:latin typeface="+mn-lt"/>
                <a:cs typeface="Arial" charset="0"/>
              </a:endParaRPr>
            </a:p>
          </p:txBody>
        </p:sp>
        <p:sp>
          <p:nvSpPr>
            <p:cNvPr id="39" name="Text Box 8"/>
            <p:cNvSpPr txBox="1">
              <a:spLocks noChangeArrowheads="1"/>
            </p:cNvSpPr>
            <p:nvPr/>
          </p:nvSpPr>
          <p:spPr bwMode="auto">
            <a:xfrm>
              <a:off x="1650683" y="3962167"/>
              <a:ext cx="816818" cy="304735"/>
            </a:xfrm>
            <a:prstGeom prst="rect">
              <a:avLst/>
            </a:prstGeom>
            <a:noFill/>
            <a:ln w="9525">
              <a:noFill/>
              <a:miter lim="800000"/>
              <a:headEnd/>
              <a:tailEnd/>
            </a:ln>
            <a:effectLst/>
          </p:spPr>
          <p:style>
            <a:lnRef idx="0">
              <a:scrgbClr r="0" g="0" b="0"/>
            </a:lnRef>
            <a:fillRef idx="1002">
              <a:schemeClr val="lt2"/>
            </a:fillRef>
            <a:effectRef idx="0">
              <a:scrgbClr r="0" g="0" b="0"/>
            </a:effectRef>
            <a:fontRef idx="major"/>
          </p:style>
          <p:txBody>
            <a:bodyPr wrap="none">
              <a:spAutoFit/>
            </a:bodyPr>
            <a:lstStyle/>
            <a:p>
              <a:pPr algn="r">
                <a:defRPr/>
              </a:pPr>
              <a:r>
                <a:rPr lang="en-US" sz="1600" b="1" dirty="0">
                  <a:latin typeface="+mn-lt"/>
                  <a:cs typeface="Arial" charset="0"/>
                </a:rPr>
                <a:t>Security</a:t>
              </a:r>
            </a:p>
          </p:txBody>
        </p:sp>
        <p:sp>
          <p:nvSpPr>
            <p:cNvPr id="41" name="Text Box 8"/>
            <p:cNvSpPr txBox="1">
              <a:spLocks noChangeArrowheads="1"/>
            </p:cNvSpPr>
            <p:nvPr/>
          </p:nvSpPr>
          <p:spPr bwMode="auto">
            <a:xfrm>
              <a:off x="3936902" y="4404852"/>
              <a:ext cx="1060082" cy="295403"/>
            </a:xfrm>
            <a:prstGeom prst="rect">
              <a:avLst/>
            </a:prstGeom>
            <a:noFill/>
            <a:ln w="9525">
              <a:noFill/>
              <a:miter lim="800000"/>
              <a:headEnd/>
              <a:tailEnd/>
            </a:ln>
            <a:effectLst/>
          </p:spPr>
          <p:style>
            <a:lnRef idx="0">
              <a:scrgbClr r="0" g="0" b="0"/>
            </a:lnRef>
            <a:fillRef idx="1002">
              <a:schemeClr val="lt2"/>
            </a:fillRef>
            <a:effectRef idx="0">
              <a:scrgbClr r="0" g="0" b="0"/>
            </a:effectRef>
            <a:fontRef idx="major"/>
          </p:style>
          <p:txBody>
            <a:bodyPr wrap="none">
              <a:spAutoFit/>
            </a:bodyPr>
            <a:lstStyle/>
            <a:p>
              <a:pPr algn="r">
                <a:defRPr/>
              </a:pPr>
              <a:r>
                <a:rPr lang="en-US" sz="1600" b="1" dirty="0" smtClean="0">
                  <a:latin typeface="+mn-lt"/>
                  <a:cs typeface="Arial" charset="0"/>
                </a:rPr>
                <a:t>Governance</a:t>
              </a:r>
              <a:endParaRPr lang="en-US" sz="1600" b="1" dirty="0">
                <a:latin typeface="+mn-lt"/>
                <a:cs typeface="Arial" charset="0"/>
              </a:endParaRPr>
            </a:p>
          </p:txBody>
        </p:sp>
      </p:grpSp>
      <p:sp>
        <p:nvSpPr>
          <p:cNvPr id="5122" name="Rectangle 2"/>
          <p:cNvSpPr>
            <a:spLocks noGrp="1" noChangeArrowheads="1"/>
          </p:cNvSpPr>
          <p:nvPr>
            <p:ph type="title"/>
          </p:nvPr>
        </p:nvSpPr>
        <p:spPr>
          <a:xfrm>
            <a:off x="503238" y="1282704"/>
            <a:ext cx="8229600" cy="749300"/>
          </a:xfrm>
        </p:spPr>
        <p:txBody>
          <a:bodyPr>
            <a:normAutofit fontScale="90000"/>
          </a:bodyPr>
          <a:lstStyle/>
          <a:p>
            <a:pPr eaLnBrk="1" hangingPunct="1">
              <a:defRPr/>
            </a:pPr>
            <a:r>
              <a:rPr lang="en-US" dirty="0" smtClean="0">
                <a:solidFill>
                  <a:schemeClr val="tx2"/>
                </a:solidFill>
                <a:effectLst>
                  <a:outerShdw blurRad="38100" dist="38100" dir="2700000" algn="tl">
                    <a:srgbClr val="000000">
                      <a:alpha val="43137"/>
                    </a:srgbClr>
                  </a:outerShdw>
                </a:effectLst>
              </a:rPr>
              <a:t>The Anatomy of an Information Sharing System:</a:t>
            </a:r>
          </a:p>
        </p:txBody>
      </p:sp>
      <p:cxnSp>
        <p:nvCxnSpPr>
          <p:cNvPr id="29" name="Straight Arrow Connector 28"/>
          <p:cNvCxnSpPr/>
          <p:nvPr/>
        </p:nvCxnSpPr>
        <p:spPr bwMode="auto">
          <a:xfrm>
            <a:off x="4310743" y="5312232"/>
            <a:ext cx="1407888" cy="740226"/>
          </a:xfrm>
          <a:prstGeom prst="straightConnector1">
            <a:avLst/>
          </a:prstGeom>
          <a:solidFill>
            <a:schemeClr val="accent1"/>
          </a:solidFill>
          <a:ln w="63500" cap="rnd" cmpd="sng" algn="ctr">
            <a:gradFill>
              <a:gsLst>
                <a:gs pos="0">
                  <a:srgbClr val="000000"/>
                </a:gs>
                <a:gs pos="20000">
                  <a:srgbClr val="000040"/>
                </a:gs>
                <a:gs pos="50000">
                  <a:srgbClr val="400040"/>
                </a:gs>
                <a:gs pos="75000">
                  <a:srgbClr val="8F0040"/>
                </a:gs>
                <a:gs pos="89999">
                  <a:srgbClr val="F27300"/>
                </a:gs>
                <a:gs pos="100000">
                  <a:srgbClr val="FFBF00"/>
                </a:gs>
              </a:gsLst>
              <a:lin ang="5400000" scaled="0"/>
            </a:gradFill>
            <a:prstDash val="solid"/>
            <a:round/>
            <a:headEnd type="none" w="med" len="med"/>
            <a:tailEnd type="arrow"/>
          </a:ln>
          <a:effectLst/>
        </p:spPr>
      </p:cxnSp>
      <p:cxnSp>
        <p:nvCxnSpPr>
          <p:cNvPr id="32" name="Straight Arrow Connector 31"/>
          <p:cNvCxnSpPr/>
          <p:nvPr/>
        </p:nvCxnSpPr>
        <p:spPr bwMode="auto">
          <a:xfrm>
            <a:off x="3947886" y="4804232"/>
            <a:ext cx="1741717" cy="275770"/>
          </a:xfrm>
          <a:prstGeom prst="straightConnector1">
            <a:avLst/>
          </a:prstGeom>
          <a:solidFill>
            <a:schemeClr val="accent1"/>
          </a:solidFill>
          <a:ln w="63500" cap="rnd" cmpd="sng" algn="ctr">
            <a:gradFill>
              <a:gsLst>
                <a:gs pos="0">
                  <a:srgbClr val="000000"/>
                </a:gs>
                <a:gs pos="20000">
                  <a:srgbClr val="000040"/>
                </a:gs>
                <a:gs pos="50000">
                  <a:srgbClr val="400040"/>
                </a:gs>
                <a:gs pos="75000">
                  <a:srgbClr val="8F0040"/>
                </a:gs>
                <a:gs pos="89999">
                  <a:srgbClr val="F27300"/>
                </a:gs>
                <a:gs pos="100000">
                  <a:srgbClr val="FFBF00"/>
                </a:gs>
              </a:gsLst>
              <a:lin ang="5400000" scaled="0"/>
            </a:gradFill>
            <a:prstDash val="solid"/>
            <a:round/>
            <a:headEnd type="none" w="med" len="med"/>
            <a:tailEnd type="arrow"/>
          </a:ln>
          <a:effectLst/>
        </p:spPr>
      </p:cxnSp>
      <p:cxnSp>
        <p:nvCxnSpPr>
          <p:cNvPr id="44" name="Straight Arrow Connector 43"/>
          <p:cNvCxnSpPr/>
          <p:nvPr/>
        </p:nvCxnSpPr>
        <p:spPr bwMode="auto">
          <a:xfrm flipV="1">
            <a:off x="3178629" y="4122061"/>
            <a:ext cx="2510973" cy="261256"/>
          </a:xfrm>
          <a:prstGeom prst="straightConnector1">
            <a:avLst/>
          </a:prstGeom>
          <a:solidFill>
            <a:schemeClr val="accent1"/>
          </a:solidFill>
          <a:ln w="63500" cap="rnd" cmpd="sng" algn="ctr">
            <a:gradFill>
              <a:gsLst>
                <a:gs pos="0">
                  <a:srgbClr val="000000"/>
                </a:gs>
                <a:gs pos="20000">
                  <a:srgbClr val="000040"/>
                </a:gs>
                <a:gs pos="50000">
                  <a:srgbClr val="400040"/>
                </a:gs>
                <a:gs pos="75000">
                  <a:srgbClr val="8F0040"/>
                </a:gs>
                <a:gs pos="89999">
                  <a:srgbClr val="F27300"/>
                </a:gs>
                <a:gs pos="100000">
                  <a:srgbClr val="FFBF00"/>
                </a:gs>
              </a:gsLst>
              <a:lin ang="5400000" scaled="0"/>
            </a:gradFill>
            <a:prstDash val="solid"/>
            <a:round/>
            <a:headEnd type="none" w="med" len="med"/>
            <a:tailEnd type="arrow"/>
          </a:ln>
          <a:effectLst/>
        </p:spPr>
      </p:cxnSp>
      <p:cxnSp>
        <p:nvCxnSpPr>
          <p:cNvPr id="51" name="Straight Arrow Connector 50"/>
          <p:cNvCxnSpPr/>
          <p:nvPr/>
        </p:nvCxnSpPr>
        <p:spPr bwMode="auto">
          <a:xfrm flipV="1">
            <a:off x="2394857" y="3077032"/>
            <a:ext cx="3294743" cy="1190171"/>
          </a:xfrm>
          <a:prstGeom prst="straightConnector1">
            <a:avLst/>
          </a:prstGeom>
          <a:solidFill>
            <a:schemeClr val="accent1"/>
          </a:solidFill>
          <a:ln w="63500" cap="rnd" cmpd="sng" algn="ctr">
            <a:gradFill>
              <a:gsLst>
                <a:gs pos="0">
                  <a:srgbClr val="000000"/>
                </a:gs>
                <a:gs pos="20000">
                  <a:srgbClr val="000040"/>
                </a:gs>
                <a:gs pos="50000">
                  <a:srgbClr val="400040"/>
                </a:gs>
                <a:gs pos="75000">
                  <a:srgbClr val="8F0040"/>
                </a:gs>
                <a:gs pos="89999">
                  <a:srgbClr val="F27300"/>
                </a:gs>
                <a:gs pos="100000">
                  <a:srgbClr val="FFBF00"/>
                </a:gs>
              </a:gsLst>
              <a:lin ang="5400000" scaled="0"/>
            </a:gradFill>
            <a:prstDash val="solid"/>
            <a:round/>
            <a:headEnd type="none" w="med" len="med"/>
            <a:tailEnd type="arrow"/>
          </a:ln>
          <a:effectLst/>
        </p:spPr>
      </p:cxnSp>
      <p:cxnSp>
        <p:nvCxnSpPr>
          <p:cNvPr id="54" name="Straight Arrow Connector 53"/>
          <p:cNvCxnSpPr/>
          <p:nvPr/>
        </p:nvCxnSpPr>
        <p:spPr bwMode="auto">
          <a:xfrm flipV="1">
            <a:off x="1567543" y="2032004"/>
            <a:ext cx="4136572" cy="2104571"/>
          </a:xfrm>
          <a:prstGeom prst="straightConnector1">
            <a:avLst/>
          </a:prstGeom>
          <a:solidFill>
            <a:schemeClr val="accent1"/>
          </a:solidFill>
          <a:ln w="63500" cap="rnd" cmpd="sng" algn="ctr">
            <a:gradFill>
              <a:gsLst>
                <a:gs pos="0">
                  <a:srgbClr val="000000"/>
                </a:gs>
                <a:gs pos="20000">
                  <a:srgbClr val="000040"/>
                </a:gs>
                <a:gs pos="50000">
                  <a:srgbClr val="400040"/>
                </a:gs>
                <a:gs pos="75000">
                  <a:srgbClr val="8F0040"/>
                </a:gs>
                <a:gs pos="89999">
                  <a:srgbClr val="F27300"/>
                </a:gs>
                <a:gs pos="100000">
                  <a:srgbClr val="FFBF00"/>
                </a:gs>
              </a:gsLst>
              <a:lin ang="5400000" scaled="0"/>
            </a:gradFill>
            <a:prstDash val="solid"/>
            <a:round/>
            <a:headEnd type="none" w="med" len="med"/>
            <a:tailEnd type="arrow"/>
          </a:ln>
          <a:effectLst/>
        </p:spPr>
      </p:cxnSp>
      <p:graphicFrame>
        <p:nvGraphicFramePr>
          <p:cNvPr id="45" name="Diagram 44"/>
          <p:cNvGraphicFramePr/>
          <p:nvPr>
            <p:extLst>
              <p:ext uri="{D42A27DB-BD31-4B8C-83A1-F6EECF244321}">
                <p14:modId xmlns:p14="http://schemas.microsoft.com/office/powerpoint/2010/main" val="1533326529"/>
              </p:ext>
            </p:extLst>
          </p:nvPr>
        </p:nvGraphicFramePr>
        <p:xfrm>
          <a:off x="5791199" y="1549388"/>
          <a:ext cx="3164114" cy="5007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3618"/>
            <a:ext cx="8229600" cy="1143000"/>
          </a:xfrm>
        </p:spPr>
        <p:txBody>
          <a:bodyPr>
            <a:normAutofit fontScale="90000"/>
          </a:bodyPr>
          <a:lstStyle/>
          <a:p>
            <a:r>
              <a:rPr lang="en-US" dirty="0" smtClean="0"/>
              <a:t>What the Global Justice Information Sharing Tool Kit is NOT…</a:t>
            </a:r>
            <a:endParaRPr lang="en-US" dirty="0"/>
          </a:p>
        </p:txBody>
      </p:sp>
      <p:sp>
        <p:nvSpPr>
          <p:cNvPr id="3" name="TextBox 2"/>
          <p:cNvSpPr txBox="1"/>
          <p:nvPr/>
        </p:nvSpPr>
        <p:spPr>
          <a:xfrm>
            <a:off x="789709" y="2258291"/>
            <a:ext cx="6412268" cy="3108543"/>
          </a:xfrm>
          <a:prstGeom prst="rect">
            <a:avLst/>
          </a:prstGeom>
          <a:noFill/>
        </p:spPr>
        <p:txBody>
          <a:bodyPr wrap="none" rtlCol="0">
            <a:spAutoFit/>
          </a:bodyPr>
          <a:lstStyle/>
          <a:p>
            <a:pPr marL="342900" indent="-342900">
              <a:buFont typeface="Arial" panose="020B0604020202020204" pitchFamily="34" charset="0"/>
              <a:buChar char="•"/>
            </a:pPr>
            <a:r>
              <a:rPr lang="en-US" sz="2800" dirty="0" smtClean="0"/>
              <a:t>Not an off the shelf software application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Not a “Plug and Play” resource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Not a “One </a:t>
            </a:r>
            <a:r>
              <a:rPr lang="en-US" sz="2800" dirty="0"/>
              <a:t>S</a:t>
            </a:r>
            <a:r>
              <a:rPr lang="en-US" sz="2800" dirty="0" smtClean="0"/>
              <a:t>ize </a:t>
            </a:r>
            <a:r>
              <a:rPr lang="en-US" sz="2800" dirty="0"/>
              <a:t>F</a:t>
            </a:r>
            <a:r>
              <a:rPr lang="en-US" sz="2800" dirty="0" smtClean="0"/>
              <a:t>its </a:t>
            </a:r>
            <a:r>
              <a:rPr lang="en-US" sz="2800" dirty="0"/>
              <a:t>A</a:t>
            </a:r>
            <a:r>
              <a:rPr lang="en-US" sz="2800" dirty="0" smtClean="0"/>
              <a:t>ll” solution</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Not a “Just Add Water” instant tool. </a:t>
            </a:r>
            <a:endParaRPr lang="en-US" sz="2800" dirty="0"/>
          </a:p>
        </p:txBody>
      </p:sp>
    </p:spTree>
    <p:extLst>
      <p:ext uri="{BB962C8B-B14F-4D97-AF65-F5344CB8AC3E}">
        <p14:creationId xmlns:p14="http://schemas.microsoft.com/office/powerpoint/2010/main" val="3438871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152400"/>
            <a:ext cx="3547196" cy="545090"/>
          </a:xfrm>
        </p:spPr>
        <p:txBody>
          <a:bodyPr>
            <a:normAutofit/>
          </a:bodyPr>
          <a:lstStyle/>
          <a:p>
            <a:pPr>
              <a:defRPr/>
            </a:pPr>
            <a:r>
              <a:rPr lang="en-US" sz="2400" dirty="0" smtClean="0">
                <a:solidFill>
                  <a:schemeClr val="tx2"/>
                </a:solidFill>
                <a:effectLst>
                  <a:outerShdw blurRad="38100" dist="38100" dir="2700000" algn="tl">
                    <a:srgbClr val="000000">
                      <a:alpha val="43137"/>
                    </a:srgbClr>
                  </a:outerShdw>
                </a:effectLst>
              </a:rPr>
              <a:t>The Global Tool Kit…</a:t>
            </a:r>
            <a:endParaRPr lang="en-US" sz="2400" dirty="0">
              <a:solidFill>
                <a:schemeClr val="tx2"/>
              </a:solidFill>
              <a:effectLst>
                <a:outerShdw blurRad="38100" dist="38100" dir="2700000" algn="tl">
                  <a:srgbClr val="000000">
                    <a:alpha val="43137"/>
                  </a:srgbClr>
                </a:outerShdw>
              </a:effectLst>
            </a:endParaRPr>
          </a:p>
        </p:txBody>
      </p:sp>
      <p:sp>
        <p:nvSpPr>
          <p:cNvPr id="10" name="Rectangle 21"/>
          <p:cNvSpPr>
            <a:spLocks noChangeArrowheads="1"/>
          </p:cNvSpPr>
          <p:nvPr/>
        </p:nvSpPr>
        <p:spPr bwMode="auto">
          <a:xfrm>
            <a:off x="592642" y="960727"/>
            <a:ext cx="7844775" cy="461665"/>
          </a:xfrm>
          <a:prstGeom prst="rect">
            <a:avLst/>
          </a:prstGeom>
          <a:noFill/>
          <a:ln w="9525">
            <a:noFill/>
            <a:miter lim="800000"/>
            <a:headEnd/>
            <a:tailEnd/>
          </a:ln>
        </p:spPr>
        <p:txBody>
          <a:bodyPr wrap="square">
            <a:spAutoFit/>
          </a:bodyPr>
          <a:lstStyle/>
          <a:p>
            <a:r>
              <a:rPr lang="en-US" b="1" i="1" dirty="0" smtClean="0"/>
              <a:t>A  Standards Based Approaches </a:t>
            </a:r>
            <a:r>
              <a:rPr lang="en-US" b="1" i="1" dirty="0"/>
              <a:t>to </a:t>
            </a:r>
            <a:r>
              <a:rPr lang="en-US" b="1" i="1" dirty="0" smtClean="0"/>
              <a:t>Information </a:t>
            </a:r>
            <a:r>
              <a:rPr lang="en-US" b="1" i="1" dirty="0"/>
              <a:t>Sharing</a:t>
            </a:r>
          </a:p>
        </p:txBody>
      </p:sp>
      <p:graphicFrame>
        <p:nvGraphicFramePr>
          <p:cNvPr id="5" name="Diagram 4"/>
          <p:cNvGraphicFramePr/>
          <p:nvPr>
            <p:extLst>
              <p:ext uri="{D42A27DB-BD31-4B8C-83A1-F6EECF244321}">
                <p14:modId xmlns:p14="http://schemas.microsoft.com/office/powerpoint/2010/main" val="1265213613"/>
              </p:ext>
            </p:extLst>
          </p:nvPr>
        </p:nvGraphicFramePr>
        <p:xfrm>
          <a:off x="152400" y="1861127"/>
          <a:ext cx="8520113" cy="4595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34540" y="1974603"/>
            <a:ext cx="6774180" cy="4154984"/>
          </a:xfrm>
          <a:prstGeom prst="rect">
            <a:avLst/>
          </a:prstGeom>
        </p:spPr>
        <p:txBody>
          <a:bodyPr wrap="square">
            <a:spAutoFit/>
          </a:bodyPr>
          <a:lstStyle/>
          <a:p>
            <a:pPr marL="342900" indent="-342900">
              <a:buFont typeface="Arial" pitchFamily="34" charset="0"/>
              <a:buChar char="•"/>
            </a:pPr>
            <a:r>
              <a:rPr lang="en-US" sz="2000" dirty="0" smtClean="0"/>
              <a:t>​</a:t>
            </a:r>
            <a:r>
              <a:rPr lang="en-US" dirty="0" smtClean="0"/>
              <a:t>A model that is used </a:t>
            </a:r>
            <a:r>
              <a:rPr lang="en-US" dirty="0"/>
              <a:t>as a consistent baseline for creating information </a:t>
            </a:r>
            <a:r>
              <a:rPr lang="en-US" dirty="0" smtClean="0"/>
              <a:t>exchanges</a:t>
            </a:r>
          </a:p>
          <a:p>
            <a:pPr marL="342900" indent="-342900">
              <a:buFont typeface="Arial" pitchFamily="34" charset="0"/>
              <a:buChar char="•"/>
            </a:pPr>
            <a:endParaRPr lang="en-US" dirty="0" smtClean="0"/>
          </a:p>
          <a:p>
            <a:pPr marL="342900" indent="-342900">
              <a:buFont typeface="Arial" pitchFamily="34" charset="0"/>
              <a:buChar char="•"/>
            </a:pPr>
            <a:r>
              <a:rPr lang="en-US" dirty="0" smtClean="0"/>
              <a:t>the </a:t>
            </a:r>
            <a:r>
              <a:rPr lang="en-US" dirty="0"/>
              <a:t>sender and receiver of information share a common, unambiguous understanding of the meaning of that information. </a:t>
            </a:r>
            <a:endParaRPr lang="en-US" dirty="0" smtClean="0"/>
          </a:p>
          <a:p>
            <a:pPr marL="342900" indent="-342900">
              <a:buFont typeface="Arial" pitchFamily="34" charset="0"/>
              <a:buChar char="•"/>
            </a:pPr>
            <a:endParaRPr lang="en-US" dirty="0" smtClean="0"/>
          </a:p>
          <a:p>
            <a:pPr marL="342900" indent="-342900">
              <a:buFont typeface="Arial" pitchFamily="34" charset="0"/>
              <a:buChar char="•"/>
            </a:pPr>
            <a:r>
              <a:rPr lang="en-US" dirty="0" smtClean="0"/>
              <a:t>information </a:t>
            </a:r>
            <a:r>
              <a:rPr lang="en-US" dirty="0"/>
              <a:t>is well understood and carries the same consistent meaning across various communities, thus allowing interoperability to occur.</a:t>
            </a:r>
          </a:p>
        </p:txBody>
      </p:sp>
      <p:sp>
        <p:nvSpPr>
          <p:cNvPr id="2" name="Title 1"/>
          <p:cNvSpPr>
            <a:spLocks noGrp="1"/>
          </p:cNvSpPr>
          <p:nvPr>
            <p:ph type="title"/>
          </p:nvPr>
        </p:nvSpPr>
        <p:spPr>
          <a:xfrm>
            <a:off x="457199" y="869703"/>
            <a:ext cx="8229600" cy="1104900"/>
          </a:xfrm>
        </p:spPr>
        <p:txBody>
          <a:bodyPr>
            <a:normAutofit fontScale="90000"/>
          </a:bodyPr>
          <a:lstStyle/>
          <a:p>
            <a:r>
              <a:rPr lang="en-US" dirty="0" smtClean="0"/>
              <a:t>National Information Exchange Model (NIEM)</a:t>
            </a:r>
            <a:endParaRPr lang="en-US" dirty="0"/>
          </a:p>
        </p:txBody>
      </p:sp>
      <p:grpSp>
        <p:nvGrpSpPr>
          <p:cNvPr id="7" name="Group 6"/>
          <p:cNvGrpSpPr/>
          <p:nvPr/>
        </p:nvGrpSpPr>
        <p:grpSpPr>
          <a:xfrm>
            <a:off x="482687" y="1974603"/>
            <a:ext cx="1195935" cy="4407060"/>
            <a:chOff x="440244" y="120860"/>
            <a:chExt cx="1195935" cy="4407060"/>
          </a:xfrm>
          <a:scene3d>
            <a:camera prst="orthographicFront"/>
            <a:lightRig rig="threePt" dir="t"/>
          </a:scene3d>
        </p:grpSpPr>
        <p:sp>
          <p:nvSpPr>
            <p:cNvPr id="8" name="Rectangle 7"/>
            <p:cNvSpPr/>
            <p:nvPr/>
          </p:nvSpPr>
          <p:spPr>
            <a:xfrm>
              <a:off x="440244" y="120860"/>
              <a:ext cx="1195935" cy="4407060"/>
            </a:xfrm>
            <a:prstGeom prst="rect">
              <a:avLst/>
            </a:prstGeom>
            <a:sp3d>
              <a:bevel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dirty="0"/>
            </a:p>
          </p:txBody>
        </p:sp>
        <p:sp>
          <p:nvSpPr>
            <p:cNvPr id="9" name="Rectangle 8"/>
            <p:cNvSpPr/>
            <p:nvPr/>
          </p:nvSpPr>
          <p:spPr>
            <a:xfrm>
              <a:off x="440244" y="120860"/>
              <a:ext cx="1195935" cy="44070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8232" tIns="211752" rIns="78232" bIns="78232" numCol="1" spcCol="1270" anchor="t" anchorCtr="0">
              <a:noAutofit/>
            </a:bodyPr>
            <a:lstStyle/>
            <a:p>
              <a:pPr marL="57150" lvl="1" indent="-57150" defTabSz="488950">
                <a:lnSpc>
                  <a:spcPct val="90000"/>
                </a:lnSpc>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National Information </a:t>
              </a:r>
              <a:r>
                <a:rPr lang="en-US" sz="1100" b="1" dirty="0" err="1" smtClean="0">
                  <a:solidFill>
                    <a:schemeClr val="tx1"/>
                  </a:solidFill>
                  <a:effectLst>
                    <a:outerShdw blurRad="38100" dist="38100" dir="2700000" algn="tl">
                      <a:srgbClr val="000000">
                        <a:alpha val="43137"/>
                      </a:srgbClr>
                    </a:outerShdw>
                  </a:effectLst>
                </a:rPr>
                <a:t>MExchange</a:t>
              </a:r>
              <a:r>
                <a:rPr lang="en-US" sz="1100" b="1" dirty="0" smtClean="0">
                  <a:solidFill>
                    <a:schemeClr val="tx1"/>
                  </a:solidFill>
                  <a:effectLst>
                    <a:outerShdw blurRad="38100" dist="38100" dir="2700000" algn="tl">
                      <a:srgbClr val="000000">
                        <a:alpha val="43137"/>
                      </a:srgbClr>
                    </a:outerShdw>
                  </a:effectLst>
                </a:rPr>
                <a:t> </a:t>
              </a:r>
              <a:r>
                <a:rPr lang="en-US" sz="1100" b="1" dirty="0" err="1">
                  <a:solidFill>
                    <a:schemeClr val="tx1"/>
                  </a:solidFill>
                  <a:effectLst>
                    <a:outerShdw blurRad="38100" dist="38100" dir="2700000" algn="tl">
                      <a:srgbClr val="000000">
                        <a:alpha val="43137"/>
                      </a:srgbClr>
                    </a:outerShdw>
                  </a:effectLst>
                </a:rPr>
                <a:t>odel</a:t>
              </a:r>
              <a:r>
                <a:rPr lang="en-US" sz="1100" b="1" dirty="0">
                  <a:solidFill>
                    <a:schemeClr val="tx1"/>
                  </a:solidFill>
                  <a:effectLst>
                    <a:outerShdw blurRad="38100" dist="38100" dir="2700000" algn="tl">
                      <a:srgbClr val="000000">
                        <a:alpha val="43137"/>
                      </a:srgbClr>
                    </a:outerShdw>
                  </a:effectLst>
                </a:rPr>
                <a:t> </a:t>
              </a:r>
              <a:r>
                <a:rPr lang="en-US" sz="1100" b="1" kern="1200" dirty="0" smtClean="0">
                  <a:solidFill>
                    <a:schemeClr val="tx1"/>
                  </a:solidFill>
                  <a:effectLst>
                    <a:outerShdw blurRad="38100" dist="38100" dir="2700000" algn="tl">
                      <a:srgbClr val="000000">
                        <a:alpha val="43137"/>
                      </a:srgbClr>
                    </a:outerShdw>
                  </a:effectLst>
                </a:rPr>
                <a:t>(NIEM)</a:t>
              </a:r>
              <a:endParaRPr lang="en-US" sz="1100" b="1" kern="1200" dirty="0">
                <a:solidFill>
                  <a:schemeClr val="tx1"/>
                </a:solidFill>
                <a:effectLst>
                  <a:outerShdw blurRad="38100" dist="38100" dir="2700000" algn="tl">
                    <a:srgbClr val="000000">
                      <a:alpha val="43137"/>
                    </a:srgbClr>
                  </a:outerShdw>
                </a:effectLst>
              </a:endParaRPr>
            </a:p>
            <a:p>
              <a:pPr marL="114300" lvl="2" indent="-57150" algn="l" defTabSz="488950">
                <a:lnSpc>
                  <a:spcPct val="90000"/>
                </a:lnSpc>
                <a:spcBef>
                  <a:spcPct val="0"/>
                </a:spcBef>
                <a:spcAft>
                  <a:spcPct val="15000"/>
                </a:spcAft>
                <a:buChar char="••"/>
              </a:pPr>
              <a:endParaRPr lang="en-US" sz="1100" b="1" kern="1200" dirty="0">
                <a:solidFill>
                  <a:schemeClr val="tx1"/>
                </a:solidFill>
                <a:effectLst>
                  <a:outerShdw blurRad="38100" dist="38100" dir="2700000" algn="tl">
                    <a:srgbClr val="000000">
                      <a:alpha val="43137"/>
                    </a:srgbClr>
                  </a:outerShdw>
                </a:effectLst>
              </a:endParaRPr>
            </a:p>
            <a:p>
              <a:pPr marL="114300" lvl="2" indent="-57150" algn="l" defTabSz="488950">
                <a:lnSpc>
                  <a:spcPct val="90000"/>
                </a:lnSpc>
                <a:spcBef>
                  <a:spcPct val="0"/>
                </a:spcBef>
                <a:spcAft>
                  <a:spcPct val="15000"/>
                </a:spcAft>
                <a:buChar char="••"/>
              </a:pPr>
              <a:r>
                <a:rPr lang="en-US" sz="1100" b="1" kern="1200" dirty="0" smtClean="0">
                  <a:solidFill>
                    <a:schemeClr val="tx1"/>
                  </a:solidFill>
                </a:rPr>
                <a:t>NIEM Users’ Guide</a:t>
              </a:r>
              <a:endParaRPr lang="en-US" sz="1100" b="1" kern="1200" dirty="0">
                <a:solidFill>
                  <a:schemeClr val="tx1"/>
                </a:solidFill>
                <a:effectLst>
                  <a:outerShdw blurRad="38100" dist="38100" dir="2700000" algn="tl">
                    <a:srgbClr val="000000">
                      <a:alpha val="43137"/>
                    </a:srgbClr>
                  </a:outerShdw>
                </a:effectLst>
              </a:endParaRPr>
            </a:p>
            <a:p>
              <a:pPr marL="114300" lvl="2" indent="-57150" algn="l" defTabSz="488950">
                <a:lnSpc>
                  <a:spcPct val="90000"/>
                </a:lnSpc>
                <a:spcBef>
                  <a:spcPct val="0"/>
                </a:spcBef>
                <a:spcAft>
                  <a:spcPct val="15000"/>
                </a:spcAft>
                <a:buChar char="••"/>
              </a:pPr>
              <a:endParaRPr lang="en-US" sz="1100" b="1" kern="1200" dirty="0">
                <a:solidFill>
                  <a:schemeClr val="tx1"/>
                </a:solidFill>
                <a:effectLst>
                  <a:outerShdw blurRad="38100" dist="38100" dir="2700000" algn="tl">
                    <a:srgbClr val="000000">
                      <a:alpha val="43137"/>
                    </a:srgbClr>
                  </a:outerShdw>
                </a:effectLst>
              </a:endParaRPr>
            </a:p>
            <a:p>
              <a:pPr marL="114300" lvl="2" indent="-57150" algn="l" defTabSz="488950">
                <a:lnSpc>
                  <a:spcPct val="90000"/>
                </a:lnSpc>
                <a:spcBef>
                  <a:spcPct val="0"/>
                </a:spcBef>
                <a:spcAft>
                  <a:spcPct val="15000"/>
                </a:spcAft>
                <a:buChar char="••"/>
              </a:pPr>
              <a:r>
                <a:rPr lang="en-US" sz="1100" b="1" kern="1200" dirty="0" smtClean="0">
                  <a:solidFill>
                    <a:schemeClr val="tx1"/>
                  </a:solidFill>
                </a:rPr>
                <a:t>NIEM Naming and Design Rules (NDR)</a:t>
              </a:r>
              <a:endParaRPr lang="en-US" sz="1100" b="1" kern="1200" dirty="0">
                <a:solidFill>
                  <a:schemeClr val="tx1"/>
                </a:solidFill>
              </a:endParaRPr>
            </a:p>
            <a:p>
              <a:pPr marL="114300" lvl="2" indent="-57150" algn="l" defTabSz="488950">
                <a:lnSpc>
                  <a:spcPct val="90000"/>
                </a:lnSpc>
                <a:spcBef>
                  <a:spcPct val="0"/>
                </a:spcBef>
                <a:spcAft>
                  <a:spcPct val="15000"/>
                </a:spcAft>
                <a:buChar char="••"/>
              </a:pPr>
              <a:endParaRPr lang="en-US" sz="1100" b="1" kern="1200" dirty="0">
                <a:solidFill>
                  <a:schemeClr val="tx1"/>
                </a:solidFill>
              </a:endParaRPr>
            </a:p>
            <a:p>
              <a:pPr marL="114300" lvl="2" indent="-57150" algn="l" defTabSz="488950">
                <a:lnSpc>
                  <a:spcPct val="90000"/>
                </a:lnSpc>
                <a:spcBef>
                  <a:spcPct val="0"/>
                </a:spcBef>
                <a:spcAft>
                  <a:spcPct val="15000"/>
                </a:spcAft>
                <a:buChar char="••"/>
              </a:pPr>
              <a:r>
                <a:rPr lang="en-US" sz="1100" b="1" kern="1200" dirty="0" smtClean="0">
                  <a:solidFill>
                    <a:schemeClr val="tx1"/>
                  </a:solidFill>
                </a:rPr>
                <a:t>NIEM Conformance</a:t>
              </a:r>
              <a:endParaRPr lang="en-US" sz="1100" b="1" kern="1200" dirty="0">
                <a:solidFill>
                  <a:schemeClr val="tx1"/>
                </a:solidFill>
              </a:endParaRPr>
            </a:p>
            <a:p>
              <a:pPr marL="114300" lvl="2" indent="-57150" algn="l" defTabSz="488950">
                <a:lnSpc>
                  <a:spcPct val="90000"/>
                </a:lnSpc>
                <a:spcBef>
                  <a:spcPct val="0"/>
                </a:spcBef>
                <a:spcAft>
                  <a:spcPct val="15000"/>
                </a:spcAft>
                <a:buChar char="••"/>
              </a:pPr>
              <a:endParaRPr lang="en-US" sz="1100" b="1" kern="1200" dirty="0">
                <a:solidFill>
                  <a:schemeClr val="tx1"/>
                </a:solidFill>
              </a:endParaRPr>
            </a:p>
            <a:p>
              <a:pPr marL="114300" lvl="2" indent="-57150" algn="l" defTabSz="488950">
                <a:lnSpc>
                  <a:spcPct val="90000"/>
                </a:lnSpc>
                <a:spcBef>
                  <a:spcPct val="0"/>
                </a:spcBef>
                <a:spcAft>
                  <a:spcPct val="15000"/>
                </a:spcAft>
                <a:buChar char="••"/>
              </a:pPr>
              <a:r>
                <a:rPr lang="en-US" sz="1100" b="1" kern="1200" dirty="0" smtClean="0">
                  <a:solidFill>
                    <a:schemeClr val="tx1"/>
                  </a:solidFill>
                </a:rPr>
                <a:t>Information Exchange Package (IEP)</a:t>
              </a:r>
              <a:endParaRPr lang="en-US" sz="1100" b="1" kern="1200" dirty="0">
                <a:solidFill>
                  <a:schemeClr val="tx1"/>
                </a:solidFill>
              </a:endParaRPr>
            </a:p>
            <a:p>
              <a:pPr marL="114300" lvl="2" indent="-57150" algn="l" defTabSz="488950">
                <a:lnSpc>
                  <a:spcPct val="90000"/>
                </a:lnSpc>
                <a:spcBef>
                  <a:spcPct val="0"/>
                </a:spcBef>
                <a:spcAft>
                  <a:spcPct val="15000"/>
                </a:spcAft>
                <a:buChar char="••"/>
              </a:pPr>
              <a:endParaRPr lang="en-US" sz="1100" b="1" kern="1200" dirty="0"/>
            </a:p>
            <a:p>
              <a:pPr marL="114300" lvl="2" indent="-57150" algn="l" defTabSz="488950">
                <a:lnSpc>
                  <a:spcPct val="90000"/>
                </a:lnSpc>
                <a:spcBef>
                  <a:spcPct val="0"/>
                </a:spcBef>
                <a:spcAft>
                  <a:spcPct val="15000"/>
                </a:spcAft>
                <a:buChar char="••"/>
              </a:pPr>
              <a:r>
                <a:rPr lang="en-US" sz="1100" b="1" kern="1200" dirty="0" smtClean="0">
                  <a:solidFill>
                    <a:schemeClr val="tx1"/>
                  </a:solidFill>
                </a:rPr>
                <a:t>Information Exchange Package Documentation (IEPD)</a:t>
              </a:r>
              <a:endParaRPr lang="en-US" sz="1100" b="1" kern="1200" dirty="0">
                <a:solidFill>
                  <a:schemeClr val="tx1"/>
                </a:solidFill>
              </a:endParaRPr>
            </a:p>
            <a:p>
              <a:pPr marL="57150" lvl="1" indent="-57150" algn="l" defTabSz="488950">
                <a:lnSpc>
                  <a:spcPct val="90000"/>
                </a:lnSpc>
                <a:spcBef>
                  <a:spcPct val="0"/>
                </a:spcBef>
                <a:spcAft>
                  <a:spcPct val="15000"/>
                </a:spcAft>
                <a:buChar char="••"/>
              </a:pPr>
              <a:endParaRPr lang="en-US" sz="1100" b="1" kern="1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525420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8951" y="2396360"/>
            <a:ext cx="2609088" cy="3657600"/>
          </a:xfrm>
          <a:prstGeom prst="rect">
            <a:avLst/>
          </a:prstGeom>
        </p:spPr>
      </p:pic>
      <p:sp>
        <p:nvSpPr>
          <p:cNvPr id="10" name="Oval Callout 9"/>
          <p:cNvSpPr/>
          <p:nvPr/>
        </p:nvSpPr>
        <p:spPr>
          <a:xfrm>
            <a:off x="6439618" y="1431986"/>
            <a:ext cx="1414732" cy="140688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9170" y="2396360"/>
            <a:ext cx="4766092" cy="3477875"/>
          </a:xfrm>
          <a:prstGeom prst="rect">
            <a:avLst/>
          </a:prstGeom>
          <a:noFill/>
        </p:spPr>
        <p:txBody>
          <a:bodyPr wrap="square" rtlCol="0">
            <a:spAutoFit/>
          </a:bodyPr>
          <a:lstStyle/>
          <a:p>
            <a:r>
              <a:rPr lang="en-US" sz="4400" kern="1200" dirty="0" smtClean="0">
                <a:solidFill>
                  <a:schemeClr val="tx1"/>
                </a:solidFill>
                <a:latin typeface="Segoe UI" panose="020B0502040204020203" pitchFamily="34" charset="0"/>
                <a:cs typeface="Segoe UI" panose="020B0502040204020203" pitchFamily="34" charset="0"/>
              </a:rPr>
              <a:t>Why is </a:t>
            </a:r>
            <a:r>
              <a:rPr lang="en-US" sz="4400" dirty="0" smtClean="0">
                <a:latin typeface="Segoe UI" panose="020B0502040204020203" pitchFamily="34" charset="0"/>
                <a:cs typeface="Segoe UI" panose="020B0502040204020203" pitchFamily="34" charset="0"/>
              </a:rPr>
              <a:t>i</a:t>
            </a:r>
            <a:r>
              <a:rPr lang="en-US" sz="4400" kern="1200" dirty="0" smtClean="0">
                <a:solidFill>
                  <a:schemeClr val="tx1"/>
                </a:solidFill>
                <a:latin typeface="Segoe UI" panose="020B0502040204020203" pitchFamily="34" charset="0"/>
                <a:cs typeface="Segoe UI" panose="020B0502040204020203" pitchFamily="34" charset="0"/>
              </a:rPr>
              <a:t>nformation sharing important in the Criminal Justice System?</a:t>
            </a:r>
            <a:endParaRPr lang="en-US" sz="4400" kern="1200" dirty="0">
              <a:solidFill>
                <a:schemeClr val="tx1"/>
              </a:solidFill>
              <a:latin typeface="Segoe UI" panose="020B0502040204020203" pitchFamily="34" charset="0"/>
              <a:cs typeface="Segoe UI" panose="020B0502040204020203" pitchFamily="34" charset="0"/>
            </a:endParaRPr>
          </a:p>
        </p:txBody>
      </p:sp>
      <p:sp>
        <p:nvSpPr>
          <p:cNvPr id="4" name="Rectangle 3"/>
          <p:cNvSpPr/>
          <p:nvPr/>
        </p:nvSpPr>
        <p:spPr>
          <a:xfrm>
            <a:off x="6823494" y="1318812"/>
            <a:ext cx="646980" cy="1569660"/>
          </a:xfrm>
          <a:prstGeom prst="rect">
            <a:avLst/>
          </a:prstGeom>
          <a:noFill/>
        </p:spPr>
        <p:txBody>
          <a:bodyPr wrap="square" lIns="91440" tIns="45720" rIns="91440" bIns="45720">
            <a:spAutoFit/>
          </a:bodyPr>
          <a:lstStyle/>
          <a:p>
            <a:pPr algn="ctr"/>
            <a:r>
              <a:rPr lang="en-US" sz="96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en-US" sz="9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179477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7341" y="1950284"/>
            <a:ext cx="1241758" cy="4069951"/>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78232" tIns="219865" rIns="78232" bIns="78232" numCol="1" spcCol="1270" anchor="t" anchorCtr="0">
            <a:noAutofit/>
          </a:bodyPr>
          <a:lstStyle/>
          <a:p>
            <a:pPr marL="0" lvl="1" algn="l" defTabSz="488950">
              <a:lnSpc>
                <a:spcPct val="90000"/>
              </a:lnSpc>
              <a:spcBef>
                <a:spcPct val="0"/>
              </a:spcBef>
              <a:spcAft>
                <a:spcPct val="15000"/>
              </a:spcAft>
            </a:pPr>
            <a:endParaRPr lang="en-US" sz="1100" b="1" kern="1200" dirty="0">
              <a:effectLst>
                <a:outerShdw blurRad="38100" dist="38100" dir="2700000" algn="tl">
                  <a:srgbClr val="000000">
                    <a:alpha val="43137"/>
                  </a:srgbClr>
                </a:outerShdw>
              </a:effectLst>
            </a:endParaRPr>
          </a:p>
          <a:p>
            <a:pPr marL="114300" lvl="2" indent="-57150" algn="l" defTabSz="488950">
              <a:lnSpc>
                <a:spcPct val="90000"/>
              </a:lnSpc>
              <a:spcBef>
                <a:spcPct val="0"/>
              </a:spcBef>
              <a:spcAft>
                <a:spcPct val="15000"/>
              </a:spcAft>
              <a:buChar char="••"/>
            </a:pPr>
            <a:r>
              <a:rPr lang="en-US" sz="1100" b="1" kern="1200" dirty="0" smtClean="0"/>
              <a:t>GRA Specifications</a:t>
            </a:r>
            <a:endParaRPr lang="en-US" sz="1100" b="1" kern="1200" dirty="0">
              <a:effectLst>
                <a:outerShdw blurRad="38100" dist="38100" dir="2700000" algn="tl">
                  <a:srgbClr val="000000">
                    <a:alpha val="43137"/>
                  </a:srgbClr>
                </a:outerShdw>
              </a:effectLst>
            </a:endParaRPr>
          </a:p>
          <a:p>
            <a:pPr marL="114300" lvl="2" indent="-57150" algn="l" defTabSz="488950">
              <a:lnSpc>
                <a:spcPct val="90000"/>
              </a:lnSpc>
              <a:spcBef>
                <a:spcPct val="0"/>
              </a:spcBef>
              <a:spcAft>
                <a:spcPct val="15000"/>
              </a:spcAft>
              <a:buChar char="••"/>
            </a:pPr>
            <a:endParaRPr lang="en-US" sz="1100" b="1" kern="1200" dirty="0">
              <a:effectLst>
                <a:outerShdw blurRad="38100" dist="38100" dir="2700000" algn="tl">
                  <a:srgbClr val="000000">
                    <a:alpha val="43137"/>
                  </a:srgbClr>
                </a:outerShdw>
              </a:effectLst>
            </a:endParaRPr>
          </a:p>
          <a:p>
            <a:pPr marL="114300" lvl="2" indent="-57150" algn="l" defTabSz="488950">
              <a:lnSpc>
                <a:spcPct val="90000"/>
              </a:lnSpc>
              <a:spcBef>
                <a:spcPct val="0"/>
              </a:spcBef>
              <a:spcAft>
                <a:spcPct val="15000"/>
              </a:spcAft>
              <a:buChar char="••"/>
            </a:pPr>
            <a:r>
              <a:rPr lang="en-US" sz="1100" b="1" kern="1200" dirty="0" smtClean="0"/>
              <a:t>GRA Implementation Guidelines</a:t>
            </a:r>
          </a:p>
          <a:p>
            <a:pPr marL="114300" lvl="2" indent="-57150" algn="l" defTabSz="488950">
              <a:lnSpc>
                <a:spcPct val="90000"/>
              </a:lnSpc>
              <a:spcBef>
                <a:spcPct val="0"/>
              </a:spcBef>
              <a:spcAft>
                <a:spcPct val="15000"/>
              </a:spcAft>
              <a:buChar char="••"/>
            </a:pPr>
            <a:endParaRPr lang="en-US" sz="1100" b="1" kern="1200" dirty="0" smtClean="0"/>
          </a:p>
          <a:p>
            <a:pPr marL="114300" lvl="2" indent="-57150" algn="l" defTabSz="488950">
              <a:lnSpc>
                <a:spcPct val="90000"/>
              </a:lnSpc>
              <a:spcBef>
                <a:spcPct val="0"/>
              </a:spcBef>
              <a:spcAft>
                <a:spcPct val="15000"/>
              </a:spcAft>
              <a:buChar char="••"/>
            </a:pPr>
            <a:r>
              <a:rPr lang="en-US" sz="1100" b="1" kern="1200" dirty="0" smtClean="0"/>
              <a:t>Guidelines for Identifying and Designing Services</a:t>
            </a:r>
          </a:p>
          <a:p>
            <a:pPr marL="114300" lvl="2" indent="-57150" algn="l" defTabSz="488950">
              <a:lnSpc>
                <a:spcPct val="90000"/>
              </a:lnSpc>
              <a:spcBef>
                <a:spcPct val="0"/>
              </a:spcBef>
              <a:spcAft>
                <a:spcPct val="15000"/>
              </a:spcAft>
              <a:buChar char="••"/>
            </a:pPr>
            <a:endParaRPr lang="en-US" sz="1100" b="1" kern="1200" dirty="0" smtClean="0"/>
          </a:p>
          <a:p>
            <a:pPr marL="114300" lvl="2" indent="-57150" algn="l" defTabSz="488950">
              <a:lnSpc>
                <a:spcPct val="90000"/>
              </a:lnSpc>
              <a:spcBef>
                <a:spcPct val="0"/>
              </a:spcBef>
              <a:spcAft>
                <a:spcPct val="15000"/>
              </a:spcAft>
              <a:buChar char="••"/>
            </a:pPr>
            <a:r>
              <a:rPr lang="en-US" sz="1100" b="1" kern="1200" dirty="0" smtClean="0"/>
              <a:t>GRA Execution Context Guidelines</a:t>
            </a:r>
          </a:p>
          <a:p>
            <a:pPr marL="114300" lvl="2" indent="-57150" algn="l" defTabSz="488950">
              <a:lnSpc>
                <a:spcPct val="90000"/>
              </a:lnSpc>
              <a:spcBef>
                <a:spcPct val="0"/>
              </a:spcBef>
              <a:spcAft>
                <a:spcPct val="15000"/>
              </a:spcAft>
              <a:buChar char="••"/>
            </a:pPr>
            <a:endParaRPr lang="en-US" sz="1100" b="1" kern="1200" dirty="0" smtClean="0"/>
          </a:p>
          <a:p>
            <a:pPr marL="114300" lvl="2" indent="-57150" algn="l" defTabSz="488950">
              <a:lnSpc>
                <a:spcPct val="90000"/>
              </a:lnSpc>
              <a:spcBef>
                <a:spcPct val="0"/>
              </a:spcBef>
              <a:spcAft>
                <a:spcPct val="15000"/>
              </a:spcAft>
              <a:buChar char="••"/>
            </a:pPr>
            <a:r>
              <a:rPr lang="en-US" sz="1100" b="1" kern="1200" dirty="0" smtClean="0"/>
              <a:t>GRA Service Interaction Profiles</a:t>
            </a:r>
          </a:p>
        </p:txBody>
      </p:sp>
      <p:sp>
        <p:nvSpPr>
          <p:cNvPr id="6" name="Rectangle 5"/>
          <p:cNvSpPr/>
          <p:nvPr/>
        </p:nvSpPr>
        <p:spPr>
          <a:xfrm>
            <a:off x="2286000" y="1686124"/>
            <a:ext cx="6156960" cy="4770537"/>
          </a:xfrm>
          <a:prstGeom prst="rect">
            <a:avLst/>
          </a:prstGeom>
        </p:spPr>
        <p:txBody>
          <a:bodyPr wrap="square">
            <a:spAutoFit/>
          </a:bodyPr>
          <a:lstStyle/>
          <a:p>
            <a:r>
              <a:rPr lang="en-US" dirty="0" smtClean="0"/>
              <a:t>Service Oriented Architecture</a:t>
            </a:r>
          </a:p>
          <a:p>
            <a:endParaRPr lang="en-US" sz="2000" dirty="0"/>
          </a:p>
          <a:p>
            <a:pPr marL="342900" indent="-342900">
              <a:buFont typeface="Arial" pitchFamily="34" charset="0"/>
              <a:buChar char="•"/>
            </a:pPr>
            <a:r>
              <a:rPr lang="en-US" sz="2000" dirty="0" smtClean="0"/>
              <a:t>Systems </a:t>
            </a:r>
            <a:r>
              <a:rPr lang="en-US" sz="2000" dirty="0"/>
              <a:t>are “insulated” from one another, removing direct dependencies while </a:t>
            </a:r>
            <a:r>
              <a:rPr lang="en-US" sz="2000" dirty="0" smtClean="0"/>
              <a:t>making certain </a:t>
            </a:r>
            <a:r>
              <a:rPr lang="en-US" sz="2000" b="1" dirty="0" smtClean="0"/>
              <a:t>information visible</a:t>
            </a:r>
            <a:r>
              <a:rPr lang="en-US" sz="2000" dirty="0" smtClean="0"/>
              <a:t>. </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Information </a:t>
            </a:r>
            <a:r>
              <a:rPr lang="en-US" sz="2000" dirty="0"/>
              <a:t>sharing projects follow </a:t>
            </a:r>
            <a:r>
              <a:rPr lang="en-US" sz="2000" dirty="0" smtClean="0"/>
              <a:t>well-established </a:t>
            </a:r>
            <a:r>
              <a:rPr lang="en-US" sz="2000" b="1" dirty="0" smtClean="0"/>
              <a:t>open  </a:t>
            </a:r>
            <a:r>
              <a:rPr lang="en-US" sz="2000" b="1" dirty="0"/>
              <a:t>standards</a:t>
            </a:r>
            <a:r>
              <a:rPr lang="en-US" sz="2000" dirty="0"/>
              <a:t> whenever possible, rather than solutions </a:t>
            </a:r>
            <a:r>
              <a:rPr lang="en-US" sz="2000" dirty="0" smtClean="0"/>
              <a:t>proprietary </a:t>
            </a:r>
            <a:r>
              <a:rPr lang="en-US" sz="2000" dirty="0"/>
              <a:t>to particular vendors. </a:t>
            </a:r>
            <a:endParaRPr lang="en-US" sz="2000" dirty="0" smtClean="0"/>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Adopts </a:t>
            </a:r>
            <a:r>
              <a:rPr lang="en-US" sz="2000" b="1" dirty="0"/>
              <a:t>enterprise </a:t>
            </a:r>
            <a:r>
              <a:rPr lang="en-US" sz="2000" b="1" dirty="0" smtClean="0"/>
              <a:t>architecture</a:t>
            </a:r>
            <a:r>
              <a:rPr lang="en-US" sz="2000" dirty="0" smtClean="0"/>
              <a:t> using a </a:t>
            </a:r>
            <a:r>
              <a:rPr lang="en-US" sz="2000" dirty="0"/>
              <a:t>common approach and a common technology infrastructure, rather than doing things on a project- or agency-specific basis</a:t>
            </a:r>
            <a:r>
              <a:rPr lang="en-US" sz="2000" dirty="0" smtClean="0"/>
              <a:t>.. </a:t>
            </a:r>
            <a:r>
              <a:rPr lang="en-US" sz="2000" dirty="0"/>
              <a:t>	</a:t>
            </a:r>
          </a:p>
          <a:p>
            <a:endParaRPr lang="en-US" sz="2000" dirty="0"/>
          </a:p>
        </p:txBody>
      </p:sp>
      <p:sp>
        <p:nvSpPr>
          <p:cNvPr id="2" name="Title 1"/>
          <p:cNvSpPr>
            <a:spLocks noGrp="1"/>
          </p:cNvSpPr>
          <p:nvPr>
            <p:ph type="title"/>
          </p:nvPr>
        </p:nvSpPr>
        <p:spPr/>
        <p:txBody>
          <a:bodyPr/>
          <a:lstStyle/>
          <a:p>
            <a:r>
              <a:rPr lang="en-US" dirty="0" smtClean="0"/>
              <a:t>Global Reference Architecture (GRA)</a:t>
            </a:r>
            <a:endParaRPr lang="en-US" dirty="0"/>
          </a:p>
        </p:txBody>
      </p:sp>
      <p:grpSp>
        <p:nvGrpSpPr>
          <p:cNvPr id="10" name="Group 9"/>
          <p:cNvGrpSpPr/>
          <p:nvPr/>
        </p:nvGrpSpPr>
        <p:grpSpPr>
          <a:xfrm>
            <a:off x="752850" y="1686124"/>
            <a:ext cx="1195935" cy="4171007"/>
            <a:chOff x="2036169" y="117524"/>
            <a:chExt cx="1195935" cy="4171007"/>
          </a:xfrm>
          <a:scene3d>
            <a:camera prst="orthographicFront"/>
            <a:lightRig rig="threePt" dir="t"/>
          </a:scene3d>
        </p:grpSpPr>
        <p:sp>
          <p:nvSpPr>
            <p:cNvPr id="11" name="Rectangle 10"/>
            <p:cNvSpPr/>
            <p:nvPr/>
          </p:nvSpPr>
          <p:spPr>
            <a:xfrm>
              <a:off x="2036169" y="117524"/>
              <a:ext cx="1195935" cy="4171007"/>
            </a:xfrm>
            <a:prstGeom prst="rect">
              <a:avLst/>
            </a:prstGeom>
            <a:sp3d>
              <a:bevel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2" name="Rectangle 11"/>
            <p:cNvSpPr/>
            <p:nvPr/>
          </p:nvSpPr>
          <p:spPr>
            <a:xfrm>
              <a:off x="2036169" y="117524"/>
              <a:ext cx="1195935" cy="41710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8232" tIns="21175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Global Reference Architecture (GRA)</a:t>
              </a:r>
              <a:endParaRPr lang="en-US" sz="1100" b="1" kern="1200" dirty="0">
                <a:solidFill>
                  <a:schemeClr val="tx1"/>
                </a:solidFill>
                <a:effectLst>
                  <a:outerShdw blurRad="38100" dist="38100" dir="2700000" algn="tl">
                    <a:srgbClr val="000000">
                      <a:alpha val="43137"/>
                    </a:srgbClr>
                  </a:outerShdw>
                </a:effectLst>
              </a:endParaRPr>
            </a:p>
            <a:p>
              <a:pPr marL="114300" lvl="2" indent="-57150" algn="l" defTabSz="488950">
                <a:lnSpc>
                  <a:spcPct val="90000"/>
                </a:lnSpc>
                <a:spcBef>
                  <a:spcPct val="0"/>
                </a:spcBef>
                <a:spcAft>
                  <a:spcPct val="15000"/>
                </a:spcAft>
                <a:buChar char="••"/>
              </a:pPr>
              <a:endParaRPr lang="en-US" sz="1100" b="1" kern="1200" dirty="0">
                <a:effectLst>
                  <a:outerShdw blurRad="38100" dist="38100" dir="2700000" algn="tl">
                    <a:srgbClr val="000000">
                      <a:alpha val="43137"/>
                    </a:srgbClr>
                  </a:outerShdw>
                </a:effectLst>
              </a:endParaRPr>
            </a:p>
            <a:p>
              <a:pPr marL="114300" lvl="2" indent="-57150" algn="l" defTabSz="488950">
                <a:lnSpc>
                  <a:spcPct val="90000"/>
                </a:lnSpc>
                <a:spcBef>
                  <a:spcPct val="0"/>
                </a:spcBef>
                <a:spcAft>
                  <a:spcPct val="15000"/>
                </a:spcAft>
                <a:buChar char="••"/>
              </a:pPr>
              <a:r>
                <a:rPr lang="en-US" sz="1100" b="1" kern="1200" dirty="0" smtClean="0">
                  <a:solidFill>
                    <a:schemeClr val="tx1"/>
                  </a:solidFill>
                </a:rPr>
                <a:t>GRA Specifications</a:t>
              </a:r>
              <a:endParaRPr lang="en-US" sz="1100" b="1" kern="1200" dirty="0">
                <a:solidFill>
                  <a:schemeClr val="tx1"/>
                </a:solidFill>
                <a:effectLst>
                  <a:outerShdw blurRad="38100" dist="38100" dir="2700000" algn="tl">
                    <a:srgbClr val="000000">
                      <a:alpha val="43137"/>
                    </a:srgbClr>
                  </a:outerShdw>
                </a:effectLst>
              </a:endParaRPr>
            </a:p>
            <a:p>
              <a:pPr marL="114300" lvl="2" indent="-57150" algn="l" defTabSz="488950">
                <a:lnSpc>
                  <a:spcPct val="90000"/>
                </a:lnSpc>
                <a:spcBef>
                  <a:spcPct val="0"/>
                </a:spcBef>
                <a:spcAft>
                  <a:spcPct val="15000"/>
                </a:spcAft>
                <a:buChar char="••"/>
              </a:pPr>
              <a:endParaRPr lang="en-US" sz="1100" b="1" kern="1200" dirty="0">
                <a:solidFill>
                  <a:schemeClr val="tx1"/>
                </a:solidFill>
                <a:effectLst>
                  <a:outerShdw blurRad="38100" dist="38100" dir="2700000" algn="tl">
                    <a:srgbClr val="000000">
                      <a:alpha val="43137"/>
                    </a:srgbClr>
                  </a:outerShdw>
                </a:effectLst>
              </a:endParaRPr>
            </a:p>
            <a:p>
              <a:pPr marL="114300" lvl="2" indent="-57150" algn="l" defTabSz="488950">
                <a:lnSpc>
                  <a:spcPct val="90000"/>
                </a:lnSpc>
                <a:spcBef>
                  <a:spcPct val="0"/>
                </a:spcBef>
                <a:spcAft>
                  <a:spcPct val="15000"/>
                </a:spcAft>
                <a:buChar char="••"/>
              </a:pPr>
              <a:r>
                <a:rPr lang="en-US" sz="1100" b="1" kern="1200" dirty="0" smtClean="0">
                  <a:solidFill>
                    <a:schemeClr val="tx1"/>
                  </a:solidFill>
                </a:rPr>
                <a:t>GRA Implementation Guidelines</a:t>
              </a:r>
            </a:p>
            <a:p>
              <a:pPr marL="114300" lvl="2" indent="-57150" algn="l" defTabSz="488950">
                <a:lnSpc>
                  <a:spcPct val="90000"/>
                </a:lnSpc>
                <a:spcBef>
                  <a:spcPct val="0"/>
                </a:spcBef>
                <a:spcAft>
                  <a:spcPct val="15000"/>
                </a:spcAft>
                <a:buChar char="••"/>
              </a:pPr>
              <a:endParaRPr lang="en-US" sz="1100" b="1" kern="1200" dirty="0" smtClean="0">
                <a:solidFill>
                  <a:schemeClr val="tx1"/>
                </a:solidFill>
              </a:endParaRPr>
            </a:p>
            <a:p>
              <a:pPr marL="114300" lvl="2" indent="-57150" algn="l" defTabSz="488950">
                <a:lnSpc>
                  <a:spcPct val="90000"/>
                </a:lnSpc>
                <a:spcBef>
                  <a:spcPct val="0"/>
                </a:spcBef>
                <a:spcAft>
                  <a:spcPct val="15000"/>
                </a:spcAft>
                <a:buChar char="••"/>
              </a:pPr>
              <a:r>
                <a:rPr lang="en-US" sz="1100" b="1" kern="1200" dirty="0" smtClean="0">
                  <a:solidFill>
                    <a:schemeClr val="tx1"/>
                  </a:solidFill>
                </a:rPr>
                <a:t>Guidelines for Identifying and Designing Services</a:t>
              </a:r>
            </a:p>
            <a:p>
              <a:pPr marL="114300" lvl="2" indent="-57150" algn="l" defTabSz="488950">
                <a:lnSpc>
                  <a:spcPct val="90000"/>
                </a:lnSpc>
                <a:spcBef>
                  <a:spcPct val="0"/>
                </a:spcBef>
                <a:spcAft>
                  <a:spcPct val="15000"/>
                </a:spcAft>
                <a:buChar char="••"/>
              </a:pPr>
              <a:endParaRPr lang="en-US" sz="1100" b="1" kern="1200" dirty="0" smtClean="0">
                <a:solidFill>
                  <a:schemeClr val="tx1"/>
                </a:solidFill>
              </a:endParaRPr>
            </a:p>
            <a:p>
              <a:pPr marL="114300" lvl="2" indent="-57150" algn="l" defTabSz="488950">
                <a:lnSpc>
                  <a:spcPct val="90000"/>
                </a:lnSpc>
                <a:spcBef>
                  <a:spcPct val="0"/>
                </a:spcBef>
                <a:spcAft>
                  <a:spcPct val="15000"/>
                </a:spcAft>
                <a:buChar char="••"/>
              </a:pPr>
              <a:r>
                <a:rPr lang="en-US" sz="1100" b="1" kern="1200" dirty="0" smtClean="0">
                  <a:solidFill>
                    <a:schemeClr val="tx1"/>
                  </a:solidFill>
                </a:rPr>
                <a:t>GRA Execution Context Guidelines</a:t>
              </a:r>
            </a:p>
            <a:p>
              <a:pPr marL="114300" lvl="2" indent="-57150" algn="l" defTabSz="488950">
                <a:lnSpc>
                  <a:spcPct val="90000"/>
                </a:lnSpc>
                <a:spcBef>
                  <a:spcPct val="0"/>
                </a:spcBef>
                <a:spcAft>
                  <a:spcPct val="15000"/>
                </a:spcAft>
                <a:buChar char="••"/>
              </a:pPr>
              <a:endParaRPr lang="en-US" sz="1100" b="1" kern="1200" dirty="0" smtClean="0">
                <a:solidFill>
                  <a:schemeClr val="tx1"/>
                </a:solidFill>
              </a:endParaRPr>
            </a:p>
            <a:p>
              <a:pPr marL="114300" lvl="2" indent="-57150" algn="l" defTabSz="488950">
                <a:lnSpc>
                  <a:spcPct val="90000"/>
                </a:lnSpc>
                <a:spcBef>
                  <a:spcPct val="0"/>
                </a:spcBef>
                <a:spcAft>
                  <a:spcPct val="15000"/>
                </a:spcAft>
                <a:buChar char="••"/>
              </a:pPr>
              <a:r>
                <a:rPr lang="en-US" sz="1100" b="1" kern="1200" dirty="0" smtClean="0">
                  <a:solidFill>
                    <a:schemeClr val="tx1"/>
                  </a:solidFill>
                </a:rPr>
                <a:t>GRA Service Interaction Profiles</a:t>
              </a:r>
            </a:p>
          </p:txBody>
        </p:sp>
      </p:grpSp>
    </p:spTree>
    <p:extLst>
      <p:ext uri="{BB962C8B-B14F-4D97-AF65-F5344CB8AC3E}">
        <p14:creationId xmlns:p14="http://schemas.microsoft.com/office/powerpoint/2010/main" val="2935188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101" y="1912184"/>
            <a:ext cx="1241758" cy="4069951"/>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78232" tIns="219865" rIns="78232" bIns="78232" numCol="1" spcCol="1270" anchor="t" anchorCtr="0">
            <a:noAutofit/>
          </a:bodyPr>
          <a:lstStyle/>
          <a:p>
            <a:pPr marL="0" lvl="1" algn="l" defTabSz="488950">
              <a:lnSpc>
                <a:spcPct val="90000"/>
              </a:lnSpc>
              <a:spcBef>
                <a:spcPct val="0"/>
              </a:spcBef>
              <a:spcAft>
                <a:spcPct val="15000"/>
              </a:spcAft>
            </a:pPr>
            <a:endParaRPr lang="en-US" sz="1100" b="1" kern="1200" dirty="0">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1" kern="1200" dirty="0">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en-US" sz="1100" kern="1200" dirty="0" smtClean="0"/>
              <a:t>GFIPM Metadata Specification</a:t>
            </a:r>
            <a:endParaRPr lang="en-US" sz="1100" b="1" kern="1200" dirty="0">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1" kern="1200" dirty="0">
              <a:effectLst>
                <a:outerShdw blurRad="38100" dist="38100" dir="2700000" algn="tl">
                  <a:srgbClr val="000000">
                    <a:alpha val="43137"/>
                  </a:srgbClr>
                </a:outerShdw>
              </a:effectLst>
            </a:endParaRPr>
          </a:p>
          <a:p>
            <a:pPr marL="0" lvl="1" algn="l" defTabSz="488950">
              <a:lnSpc>
                <a:spcPct val="90000"/>
              </a:lnSpc>
              <a:spcBef>
                <a:spcPct val="0"/>
              </a:spcBef>
              <a:spcAft>
                <a:spcPct val="15000"/>
              </a:spcAft>
            </a:pPr>
            <a:r>
              <a:rPr lang="en-US" sz="1100" kern="1200" dirty="0" smtClean="0"/>
              <a:t>Operational Policies and Procedures </a:t>
            </a:r>
            <a:endParaRPr lang="en-US" sz="1100" b="1" kern="1200" dirty="0">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1" kern="1200" dirty="0">
              <a:effectLst>
                <a:outerShdw blurRad="38100" dist="38100" dir="2700000" algn="tl">
                  <a:srgbClr val="000000">
                    <a:alpha val="43137"/>
                  </a:srgbClr>
                </a:outerShdw>
              </a:effectLst>
            </a:endParaRPr>
          </a:p>
          <a:p>
            <a:pPr marL="0" lvl="1" algn="l" defTabSz="488950">
              <a:lnSpc>
                <a:spcPct val="90000"/>
              </a:lnSpc>
              <a:spcBef>
                <a:spcPct val="0"/>
              </a:spcBef>
              <a:spcAft>
                <a:spcPct val="15000"/>
              </a:spcAft>
            </a:pPr>
            <a:r>
              <a:rPr lang="en-US" sz="1100" b="1" kern="1200" dirty="0" smtClean="0">
                <a:effectLst>
                  <a:outerShdw blurRad="38100" dist="38100" dir="2700000" algn="tl">
                    <a:srgbClr val="000000">
                      <a:alpha val="43137"/>
                    </a:srgbClr>
                  </a:outerShdw>
                </a:effectLst>
              </a:rPr>
              <a:t> </a:t>
            </a:r>
            <a:r>
              <a:rPr lang="en-US" sz="1100" kern="1200" dirty="0" smtClean="0"/>
              <a:t>Governance Guidelines </a:t>
            </a:r>
            <a:endParaRPr lang="en-US" sz="1100" b="1" kern="1200" dirty="0">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1" kern="1200" dirty="0">
              <a:effectLst>
                <a:outerShdw blurRad="38100" dist="38100" dir="2700000" algn="tl">
                  <a:srgbClr val="000000">
                    <a:alpha val="43137"/>
                  </a:srgbClr>
                </a:outerShdw>
              </a:effectLst>
            </a:endParaRPr>
          </a:p>
        </p:txBody>
      </p:sp>
      <p:sp>
        <p:nvSpPr>
          <p:cNvPr id="6" name="Rectangle 5"/>
          <p:cNvSpPr/>
          <p:nvPr/>
        </p:nvSpPr>
        <p:spPr>
          <a:xfrm>
            <a:off x="2194560" y="2100054"/>
            <a:ext cx="5920740" cy="769441"/>
          </a:xfrm>
          <a:prstGeom prst="rect">
            <a:avLst/>
          </a:prstGeom>
        </p:spPr>
        <p:txBody>
          <a:bodyPr wrap="square">
            <a:spAutoFit/>
          </a:bodyPr>
          <a:lstStyle/>
          <a:p>
            <a:endParaRPr lang="en-US" sz="2000" dirty="0"/>
          </a:p>
          <a:p>
            <a:endParaRPr lang="en-US" dirty="0"/>
          </a:p>
        </p:txBody>
      </p:sp>
      <p:sp>
        <p:nvSpPr>
          <p:cNvPr id="2" name="Title 1"/>
          <p:cNvSpPr>
            <a:spLocks noGrp="1"/>
          </p:cNvSpPr>
          <p:nvPr>
            <p:ph type="title"/>
          </p:nvPr>
        </p:nvSpPr>
        <p:spPr>
          <a:xfrm>
            <a:off x="457200" y="647700"/>
            <a:ext cx="8229600" cy="1130300"/>
          </a:xfrm>
        </p:spPr>
        <p:txBody>
          <a:bodyPr>
            <a:normAutofit fontScale="90000"/>
          </a:bodyPr>
          <a:lstStyle/>
          <a:p>
            <a:r>
              <a:rPr lang="en-US" dirty="0" smtClean="0"/>
              <a:t>Global Federated Identity &amp; Privilege Management (GFIPM)</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687" y="1810738"/>
            <a:ext cx="5344486" cy="4272841"/>
          </a:xfrm>
          <a:prstGeom prst="rect">
            <a:avLst/>
          </a:prstGeom>
          <a:ln>
            <a:solidFill>
              <a:schemeClr val="accent1">
                <a:alpha val="84000"/>
              </a:schemeClr>
            </a:solidFill>
          </a:ln>
        </p:spPr>
      </p:pic>
      <p:grpSp>
        <p:nvGrpSpPr>
          <p:cNvPr id="9" name="Group 8"/>
          <p:cNvGrpSpPr/>
          <p:nvPr/>
        </p:nvGrpSpPr>
        <p:grpSpPr>
          <a:xfrm>
            <a:off x="607378" y="1912184"/>
            <a:ext cx="1195935" cy="3584170"/>
            <a:chOff x="3782137" y="410942"/>
            <a:chExt cx="1195935" cy="3584170"/>
          </a:xfrm>
          <a:scene3d>
            <a:camera prst="orthographicFront"/>
            <a:lightRig rig="threePt" dir="t"/>
          </a:scene3d>
        </p:grpSpPr>
        <p:sp>
          <p:nvSpPr>
            <p:cNvPr id="10" name="Rectangle 9"/>
            <p:cNvSpPr/>
            <p:nvPr/>
          </p:nvSpPr>
          <p:spPr>
            <a:xfrm>
              <a:off x="3782137" y="410942"/>
              <a:ext cx="1195935" cy="3584170"/>
            </a:xfrm>
            <a:prstGeom prst="rect">
              <a:avLst/>
            </a:prstGeom>
            <a:sp3d>
              <a:bevel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1" name="Rectangle 10"/>
            <p:cNvSpPr/>
            <p:nvPr/>
          </p:nvSpPr>
          <p:spPr>
            <a:xfrm>
              <a:off x="3782137" y="410942"/>
              <a:ext cx="1195935" cy="35841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8232" tIns="21175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Global Federated Identity &amp; Privilege Management (GFIPM)</a:t>
              </a:r>
              <a:endParaRPr lang="en-US" sz="1100" b="1"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1"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en-US" sz="1100" b="1" kern="1200" dirty="0" smtClean="0">
                  <a:solidFill>
                    <a:schemeClr val="tx1"/>
                  </a:solidFill>
                </a:rPr>
                <a:t>GFIPM Metadata Specification</a:t>
              </a:r>
              <a:endParaRPr lang="en-US" sz="1100" b="1"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0"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GFIPM </a:t>
              </a:r>
              <a:r>
                <a:rPr lang="en-US" sz="1100" b="1" kern="1200" dirty="0" smtClean="0">
                  <a:solidFill>
                    <a:schemeClr val="tx1"/>
                  </a:solidFill>
                </a:rPr>
                <a:t>Operational Policies and Procedures </a:t>
              </a:r>
              <a:endParaRPr lang="en-US" sz="1100" b="1"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0"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GFIPM </a:t>
              </a:r>
              <a:r>
                <a:rPr lang="en-US" sz="1100" b="1" kern="1200" dirty="0" smtClean="0">
                  <a:solidFill>
                    <a:schemeClr val="tx1"/>
                  </a:solidFill>
                </a:rPr>
                <a:t>Governance Guidelines </a:t>
              </a:r>
              <a:endParaRPr lang="en-US" sz="1100" b="1"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0" kern="1200" dirty="0">
                <a:solidFill>
                  <a:schemeClr val="tx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199822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0" y="1905506"/>
            <a:ext cx="4572000" cy="3046988"/>
          </a:xfrm>
          <a:prstGeom prst="rect">
            <a:avLst/>
          </a:prstGeom>
        </p:spPr>
        <p:txBody>
          <a:bodyPr>
            <a:spAutoFit/>
          </a:bodyPr>
          <a:lstStyle/>
          <a:p>
            <a:pPr marL="342900" indent="-342900">
              <a:buFont typeface="Wingdings" pitchFamily="2" charset="2"/>
              <a:buChar char="ü"/>
            </a:pPr>
            <a:r>
              <a:rPr lang="en-US" dirty="0" smtClean="0">
                <a:latin typeface="+mn-lt"/>
              </a:rPr>
              <a:t>Privacy </a:t>
            </a:r>
            <a:r>
              <a:rPr lang="en-US" dirty="0">
                <a:latin typeface="+mn-lt"/>
              </a:rPr>
              <a:t>Policy Technical Framework</a:t>
            </a:r>
          </a:p>
          <a:p>
            <a:pPr marL="342900" indent="-342900">
              <a:buFont typeface="Wingdings" pitchFamily="2" charset="2"/>
              <a:buChar char="ü"/>
            </a:pPr>
            <a:endParaRPr lang="en-US" dirty="0">
              <a:latin typeface="+mn-lt"/>
            </a:endParaRPr>
          </a:p>
          <a:p>
            <a:pPr marL="342900" indent="-342900">
              <a:buFont typeface="Wingdings" pitchFamily="2" charset="2"/>
              <a:buChar char="ü"/>
            </a:pPr>
            <a:r>
              <a:rPr lang="en-US" dirty="0">
                <a:latin typeface="+mn-lt"/>
              </a:rPr>
              <a:t>Privacy Policy Guidelines Templates</a:t>
            </a:r>
          </a:p>
          <a:p>
            <a:pPr marL="342900" indent="-342900">
              <a:buFont typeface="Wingdings" pitchFamily="2" charset="2"/>
              <a:buChar char="ü"/>
            </a:pPr>
            <a:endParaRPr lang="en-US" dirty="0">
              <a:latin typeface="+mn-lt"/>
            </a:endParaRPr>
          </a:p>
          <a:p>
            <a:pPr marL="342900" indent="-342900">
              <a:buFont typeface="Wingdings" pitchFamily="2" charset="2"/>
              <a:buChar char="ü"/>
            </a:pPr>
            <a:r>
              <a:rPr lang="en-US" dirty="0">
                <a:latin typeface="+mn-lt"/>
              </a:rPr>
              <a:t>Privacy and Civil Liberties Impact Assessment Templates</a:t>
            </a:r>
          </a:p>
        </p:txBody>
      </p:sp>
      <p:sp>
        <p:nvSpPr>
          <p:cNvPr id="2" name="Title 1"/>
          <p:cNvSpPr>
            <a:spLocks noGrp="1"/>
          </p:cNvSpPr>
          <p:nvPr>
            <p:ph type="title"/>
          </p:nvPr>
        </p:nvSpPr>
        <p:spPr/>
        <p:txBody>
          <a:bodyPr/>
          <a:lstStyle/>
          <a:p>
            <a:r>
              <a:rPr lang="en-US" dirty="0" smtClean="0"/>
              <a:t>Protection of Privacy</a:t>
            </a:r>
            <a:endParaRPr lang="en-US" dirty="0"/>
          </a:p>
        </p:txBody>
      </p:sp>
      <p:grpSp>
        <p:nvGrpSpPr>
          <p:cNvPr id="10" name="Group 9"/>
          <p:cNvGrpSpPr/>
          <p:nvPr/>
        </p:nvGrpSpPr>
        <p:grpSpPr>
          <a:xfrm>
            <a:off x="586596" y="1636915"/>
            <a:ext cx="1195935" cy="3584170"/>
            <a:chOff x="5528104" y="410942"/>
            <a:chExt cx="1195935" cy="3584170"/>
          </a:xfrm>
          <a:scene3d>
            <a:camera prst="orthographicFront"/>
            <a:lightRig rig="threePt" dir="t"/>
          </a:scene3d>
        </p:grpSpPr>
        <p:sp>
          <p:nvSpPr>
            <p:cNvPr id="11" name="Rectangle 10"/>
            <p:cNvSpPr/>
            <p:nvPr/>
          </p:nvSpPr>
          <p:spPr>
            <a:xfrm>
              <a:off x="5528104" y="410942"/>
              <a:ext cx="1195935" cy="3584170"/>
            </a:xfrm>
            <a:prstGeom prst="rect">
              <a:avLst/>
            </a:prstGeom>
            <a:sp3d>
              <a:bevel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2" name="Rectangle 11"/>
            <p:cNvSpPr/>
            <p:nvPr/>
          </p:nvSpPr>
          <p:spPr>
            <a:xfrm>
              <a:off x="5528104" y="410942"/>
              <a:ext cx="1195935" cy="35841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8232" tIns="21175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Privacy Policy Technical Framework</a:t>
              </a:r>
              <a:endParaRPr lang="en-US" sz="1100" b="1"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0"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Privacy Policy Guidelines Templates</a:t>
              </a:r>
              <a:endParaRPr lang="en-US" sz="1100" b="1"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0"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Privacy and Civil Liberties Impact Assessment Templates</a:t>
              </a:r>
              <a:endParaRPr lang="en-US" sz="1100" b="1" kern="1200" dirty="0">
                <a:solidFill>
                  <a:schemeClr val="tx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19378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6861" y="1851224"/>
            <a:ext cx="1241758" cy="4069951"/>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78232" tIns="219865" rIns="78232" bIns="78232" numCol="1" spcCol="1270" anchor="t" anchorCtr="0">
            <a:noAutofit/>
          </a:bodyPr>
          <a:lstStyle/>
          <a:p>
            <a:pPr marL="0" lvl="1" algn="l" defTabSz="488950">
              <a:lnSpc>
                <a:spcPct val="90000"/>
              </a:lnSpc>
              <a:spcBef>
                <a:spcPct val="0"/>
              </a:spcBef>
              <a:spcAft>
                <a:spcPct val="15000"/>
              </a:spcAft>
            </a:pPr>
            <a:endParaRPr lang="en-US" sz="1100" b="1" kern="1200" dirty="0">
              <a:effectLst>
                <a:outerShdw blurRad="38100" dist="38100" dir="2700000" algn="tl">
                  <a:srgbClr val="000000">
                    <a:alpha val="43137"/>
                  </a:srgbClr>
                </a:outerShdw>
              </a:effectLst>
            </a:endParaRPr>
          </a:p>
          <a:p>
            <a:pPr marL="0" lvl="1" algn="l" defTabSz="488950">
              <a:lnSpc>
                <a:spcPct val="90000"/>
              </a:lnSpc>
              <a:spcBef>
                <a:spcPct val="0"/>
              </a:spcBef>
              <a:spcAft>
                <a:spcPct val="15000"/>
              </a:spcAft>
            </a:pPr>
            <a:endParaRPr lang="en-US" sz="1100" b="1" kern="1200" dirty="0" smtClean="0">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1" dirty="0">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1" kern="1200" dirty="0">
              <a:effectLst>
                <a:outerShdw blurRad="38100" dist="38100" dir="2700000" algn="tl">
                  <a:srgbClr val="000000">
                    <a:alpha val="43137"/>
                  </a:srgbClr>
                </a:outerShdw>
              </a:effectLst>
            </a:endParaRPr>
          </a:p>
        </p:txBody>
      </p:sp>
      <p:sp>
        <p:nvSpPr>
          <p:cNvPr id="6" name="Rectangle 5"/>
          <p:cNvSpPr/>
          <p:nvPr/>
        </p:nvSpPr>
        <p:spPr>
          <a:xfrm>
            <a:off x="2286000" y="1999506"/>
            <a:ext cx="4572000" cy="2308324"/>
          </a:xfrm>
          <a:prstGeom prst="rect">
            <a:avLst/>
          </a:prstGeom>
        </p:spPr>
        <p:txBody>
          <a:bodyPr>
            <a:spAutoFit/>
          </a:bodyPr>
          <a:lstStyle/>
          <a:p>
            <a:pPr marL="342900" indent="-342900">
              <a:buFont typeface="Wingdings" pitchFamily="2" charset="2"/>
              <a:buChar char="ü"/>
            </a:pPr>
            <a:endParaRPr lang="en-US" dirty="0">
              <a:latin typeface="+mn-lt"/>
            </a:endParaRPr>
          </a:p>
          <a:p>
            <a:pPr marL="342900" indent="-342900">
              <a:buFont typeface="Wingdings" pitchFamily="2" charset="2"/>
              <a:buChar char="ü"/>
            </a:pPr>
            <a:r>
              <a:rPr lang="en-US" dirty="0" smtClean="0">
                <a:latin typeface="+mn-lt"/>
              </a:rPr>
              <a:t>Statement </a:t>
            </a:r>
            <a:r>
              <a:rPr lang="en-US" dirty="0">
                <a:latin typeface="+mn-lt"/>
              </a:rPr>
              <a:t>of Participation</a:t>
            </a:r>
          </a:p>
          <a:p>
            <a:pPr marL="342900" indent="-342900">
              <a:buFont typeface="Wingdings" pitchFamily="2" charset="2"/>
              <a:buChar char="ü"/>
            </a:pPr>
            <a:endParaRPr lang="en-US" dirty="0">
              <a:latin typeface="+mn-lt"/>
            </a:endParaRPr>
          </a:p>
          <a:p>
            <a:pPr marL="342900" indent="-342900">
              <a:buFont typeface="Wingdings" pitchFamily="2" charset="2"/>
              <a:buChar char="ü"/>
            </a:pPr>
            <a:r>
              <a:rPr lang="en-US" dirty="0">
                <a:latin typeface="+mn-lt"/>
              </a:rPr>
              <a:t>Service Level Agreement(s</a:t>
            </a:r>
            <a:r>
              <a:rPr lang="en-US" dirty="0" smtClean="0">
                <a:latin typeface="+mn-lt"/>
              </a:rPr>
              <a:t>)</a:t>
            </a:r>
          </a:p>
          <a:p>
            <a:pPr marL="342900" indent="-342900">
              <a:buFont typeface="Wingdings" pitchFamily="2" charset="2"/>
              <a:buChar char="ü"/>
            </a:pPr>
            <a:endParaRPr lang="en-US" dirty="0">
              <a:latin typeface="+mn-lt"/>
            </a:endParaRPr>
          </a:p>
          <a:p>
            <a:pPr marL="342900" indent="-342900">
              <a:buFont typeface="Wingdings" pitchFamily="2" charset="2"/>
              <a:buChar char="ü"/>
            </a:pPr>
            <a:r>
              <a:rPr lang="en-US" dirty="0" smtClean="0">
                <a:latin typeface="+mn-lt"/>
              </a:rPr>
              <a:t>Federation Management</a:t>
            </a:r>
            <a:endParaRPr lang="en-US" dirty="0">
              <a:latin typeface="+mn-lt"/>
            </a:endParaRPr>
          </a:p>
        </p:txBody>
      </p:sp>
      <p:sp>
        <p:nvSpPr>
          <p:cNvPr id="2" name="Title 1"/>
          <p:cNvSpPr>
            <a:spLocks noGrp="1"/>
          </p:cNvSpPr>
          <p:nvPr>
            <p:ph type="title"/>
          </p:nvPr>
        </p:nvSpPr>
        <p:spPr/>
        <p:txBody>
          <a:bodyPr/>
          <a:lstStyle/>
          <a:p>
            <a:r>
              <a:rPr lang="en-US" dirty="0" smtClean="0"/>
              <a:t>Governing Information Sharing</a:t>
            </a:r>
            <a:endParaRPr lang="en-US" dirty="0"/>
          </a:p>
        </p:txBody>
      </p:sp>
      <p:grpSp>
        <p:nvGrpSpPr>
          <p:cNvPr id="7" name="Group 6"/>
          <p:cNvGrpSpPr/>
          <p:nvPr/>
        </p:nvGrpSpPr>
        <p:grpSpPr>
          <a:xfrm>
            <a:off x="628160" y="1636915"/>
            <a:ext cx="1195935" cy="3584170"/>
            <a:chOff x="7274071" y="410942"/>
            <a:chExt cx="1195935" cy="3584170"/>
          </a:xfrm>
          <a:scene3d>
            <a:camera prst="orthographicFront"/>
            <a:lightRig rig="threePt" dir="t"/>
          </a:scene3d>
        </p:grpSpPr>
        <p:sp>
          <p:nvSpPr>
            <p:cNvPr id="8" name="Rectangle 7"/>
            <p:cNvSpPr/>
            <p:nvPr/>
          </p:nvSpPr>
          <p:spPr>
            <a:xfrm>
              <a:off x="7274071" y="410942"/>
              <a:ext cx="1195935" cy="3584170"/>
            </a:xfrm>
            <a:prstGeom prst="rect">
              <a:avLst/>
            </a:prstGeom>
            <a:sp3d>
              <a:bevel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9" name="Rectangle 8"/>
            <p:cNvSpPr/>
            <p:nvPr/>
          </p:nvSpPr>
          <p:spPr>
            <a:xfrm>
              <a:off x="7274071" y="410942"/>
              <a:ext cx="1195935" cy="35841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8232" tIns="21175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Statement of Participation</a:t>
              </a:r>
              <a:endParaRPr lang="en-US" sz="1100" b="1"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en-US" sz="1100" b="0"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en-US" sz="1100" b="1" kern="1200" dirty="0" smtClean="0">
                  <a:solidFill>
                    <a:schemeClr val="tx1"/>
                  </a:solidFill>
                  <a:effectLst>
                    <a:outerShdw blurRad="38100" dist="38100" dir="2700000" algn="tl">
                      <a:srgbClr val="000000">
                        <a:alpha val="43137"/>
                      </a:srgbClr>
                    </a:outerShdw>
                  </a:effectLst>
                </a:rPr>
                <a:t>Service Level Agreement(s)</a:t>
              </a:r>
              <a:endParaRPr lang="en-US" sz="1100" b="1" kern="1200" dirty="0">
                <a:solidFill>
                  <a:schemeClr val="tx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233140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9300"/>
            <a:ext cx="8229600" cy="1206500"/>
          </a:xfrm>
        </p:spPr>
        <p:txBody>
          <a:bodyPr>
            <a:normAutofit/>
          </a:bodyPr>
          <a:lstStyle/>
          <a:p>
            <a:r>
              <a:rPr lang="en-US" dirty="0" smtClean="0"/>
              <a:t>Global Justice Information Sharing Toolkit (GIST)</a:t>
            </a:r>
            <a:endParaRPr lang="en-US" dirty="0"/>
          </a:p>
        </p:txBody>
      </p:sp>
      <p:sp>
        <p:nvSpPr>
          <p:cNvPr id="4" name="Rectangle 3"/>
          <p:cNvSpPr/>
          <p:nvPr/>
        </p:nvSpPr>
        <p:spPr>
          <a:xfrm>
            <a:off x="2148840" y="4229101"/>
            <a:ext cx="4572000" cy="954107"/>
          </a:xfrm>
          <a:prstGeom prst="rect">
            <a:avLst/>
          </a:prstGeom>
        </p:spPr>
        <p:txBody>
          <a:bodyPr>
            <a:spAutoFit/>
          </a:bodyPr>
          <a:lstStyle/>
          <a:p>
            <a:endParaRPr lang="en-US" dirty="0"/>
          </a:p>
          <a:p>
            <a:r>
              <a:rPr lang="en-US" sz="3200" b="1" dirty="0">
                <a:latin typeface="+mn-lt"/>
              </a:rPr>
              <a:t>http://www.it.ojp.gov/gist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217" y="2575561"/>
            <a:ext cx="4785245" cy="1653540"/>
          </a:xfrm>
          <a:prstGeom prst="rect">
            <a:avLst/>
          </a:prstGeom>
        </p:spPr>
      </p:pic>
    </p:spTree>
    <p:extLst>
      <p:ext uri="{BB962C8B-B14F-4D97-AF65-F5344CB8AC3E}">
        <p14:creationId xmlns:p14="http://schemas.microsoft.com/office/powerpoint/2010/main" val="1890265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520700"/>
            <a:ext cx="8229600" cy="977900"/>
          </a:xfrm>
        </p:spPr>
        <p:txBody>
          <a:bodyPr>
            <a:normAutofit/>
          </a:bodyPr>
          <a:lstStyle/>
          <a:p>
            <a:r>
              <a:rPr lang="en-US" dirty="0" smtClean="0"/>
              <a:t>The Evolution of Global Standards</a:t>
            </a:r>
            <a:endParaRPr lang="en-US" dirty="0"/>
          </a:p>
        </p:txBody>
      </p:sp>
      <p:sp>
        <p:nvSpPr>
          <p:cNvPr id="3" name="Content Placeholder 2"/>
          <p:cNvSpPr>
            <a:spLocks noGrp="1"/>
          </p:cNvSpPr>
          <p:nvPr>
            <p:ph idx="4294967295"/>
          </p:nvPr>
        </p:nvSpPr>
        <p:spPr>
          <a:xfrm>
            <a:off x="772160" y="1549400"/>
            <a:ext cx="7861300" cy="4668520"/>
          </a:xfrm>
        </p:spPr>
        <p:txBody>
          <a:bodyPr>
            <a:normAutofit fontScale="85000" lnSpcReduction="20000"/>
          </a:bodyPr>
          <a:lstStyle/>
          <a:p>
            <a:pPr marL="0" indent="0">
              <a:buNone/>
            </a:pPr>
            <a:r>
              <a:rPr lang="en-US" dirty="0" smtClean="0"/>
              <a:t>Global Advisory Committee adopts Working Group Recommendations</a:t>
            </a:r>
          </a:p>
          <a:p>
            <a:pPr marL="0" indent="0">
              <a:buNone/>
            </a:pPr>
            <a:endParaRPr lang="en-US" dirty="0" smtClean="0"/>
          </a:p>
          <a:p>
            <a:pPr marL="0" indent="0">
              <a:buNone/>
            </a:pPr>
            <a:r>
              <a:rPr lang="en-US" dirty="0" smtClean="0"/>
              <a:t>	Global </a:t>
            </a:r>
            <a:r>
              <a:rPr lang="en-US" dirty="0"/>
              <a:t>Standards Council (</a:t>
            </a:r>
            <a:r>
              <a:rPr lang="en-US" dirty="0" smtClean="0"/>
              <a:t>GSC) established to 	manage standards for implementation</a:t>
            </a:r>
          </a:p>
          <a:p>
            <a:pPr marL="0" indent="0">
              <a:buNone/>
            </a:pPr>
            <a:endParaRPr lang="en-US" dirty="0" smtClean="0"/>
          </a:p>
          <a:p>
            <a:pPr marL="857250" lvl="2" indent="0">
              <a:buNone/>
            </a:pPr>
            <a:r>
              <a:rPr lang="en-US" sz="2800" dirty="0" smtClean="0"/>
              <a:t>		GSC </a:t>
            </a:r>
            <a:r>
              <a:rPr lang="en-US" sz="2800" dirty="0"/>
              <a:t>developed the Global Standards Package </a:t>
            </a:r>
            <a:r>
              <a:rPr lang="en-US" sz="2800" dirty="0" smtClean="0"/>
              <a:t>		(</a:t>
            </a:r>
            <a:r>
              <a:rPr lang="en-US" sz="2800" dirty="0"/>
              <a:t>GSP) to promote consistency and </a:t>
            </a:r>
            <a:r>
              <a:rPr lang="en-US" sz="2800" dirty="0" smtClean="0"/>
              <a:t>				interoperability </a:t>
            </a:r>
            <a:r>
              <a:rPr lang="en-US" sz="2800" dirty="0"/>
              <a:t>of systems across the justice </a:t>
            </a:r>
            <a:r>
              <a:rPr lang="en-US" sz="2800" dirty="0" smtClean="0"/>
              <a:t>			and </a:t>
            </a:r>
            <a:r>
              <a:rPr lang="en-US" sz="2800" dirty="0"/>
              <a:t>public safety community </a:t>
            </a:r>
          </a:p>
          <a:p>
            <a:pPr marL="857250" lvl="2" indent="0">
              <a:buNone/>
            </a:pPr>
            <a:endParaRPr lang="en-US" sz="2800" dirty="0" smtClean="0"/>
          </a:p>
          <a:p>
            <a:pPr marL="1828800" lvl="4" indent="0">
              <a:buNone/>
            </a:pPr>
            <a:r>
              <a:rPr lang="en-US" sz="2800" dirty="0" smtClean="0"/>
              <a:t>	OJP </a:t>
            </a:r>
            <a:r>
              <a:rPr lang="en-US" sz="2800" dirty="0"/>
              <a:t>requires grantee compliance to the </a:t>
            </a:r>
            <a:r>
              <a:rPr lang="en-US" sz="2800" dirty="0" smtClean="0"/>
              <a:t>	GSP </a:t>
            </a:r>
            <a:r>
              <a:rPr lang="en-US" sz="2800" dirty="0"/>
              <a:t>and all components thereof. </a:t>
            </a:r>
          </a:p>
          <a:p>
            <a:pPr marL="1828800" lvl="4" indent="0">
              <a:buNone/>
            </a:pPr>
            <a:endParaRPr lang="en-US" sz="2800" dirty="0" smtClean="0"/>
          </a:p>
          <a:p>
            <a:pPr marL="1828800" lvl="4" indent="0">
              <a:buNone/>
            </a:pPr>
            <a:endParaRPr lang="en-US" sz="2800" dirty="0"/>
          </a:p>
          <a:p>
            <a:pPr marL="1828800" lvl="4" indent="0">
              <a:buNone/>
            </a:pPr>
            <a:endParaRPr lang="en-US" sz="2800" dirty="0" smtClean="0"/>
          </a:p>
        </p:txBody>
      </p:sp>
      <p:sp>
        <p:nvSpPr>
          <p:cNvPr id="5" name="Bent-Up Arrow 4"/>
          <p:cNvSpPr/>
          <p:nvPr/>
        </p:nvSpPr>
        <p:spPr>
          <a:xfrm rot="5400000">
            <a:off x="1860232" y="3675066"/>
            <a:ext cx="748666" cy="5105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ent-Up Arrow 5"/>
          <p:cNvSpPr/>
          <p:nvPr/>
        </p:nvSpPr>
        <p:spPr>
          <a:xfrm rot="5400000">
            <a:off x="2762250" y="5211445"/>
            <a:ext cx="675640" cy="57531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ent-Up Arrow 6"/>
          <p:cNvSpPr/>
          <p:nvPr/>
        </p:nvSpPr>
        <p:spPr>
          <a:xfrm rot="5400000">
            <a:off x="909002" y="2521112"/>
            <a:ext cx="818197" cy="5105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278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8648"/>
            <a:ext cx="8229600" cy="1244600"/>
          </a:xfrm>
        </p:spPr>
        <p:txBody>
          <a:bodyPr/>
          <a:lstStyle/>
          <a:p>
            <a:r>
              <a:rPr lang="en-US" dirty="0"/>
              <a:t>Why are Standards Relevant?</a:t>
            </a:r>
          </a:p>
        </p:txBody>
      </p:sp>
      <p:sp>
        <p:nvSpPr>
          <p:cNvPr id="3" name="Content Placeholder 2"/>
          <p:cNvSpPr>
            <a:spLocks noGrp="1"/>
          </p:cNvSpPr>
          <p:nvPr>
            <p:ph idx="4294967295"/>
          </p:nvPr>
        </p:nvSpPr>
        <p:spPr>
          <a:xfrm>
            <a:off x="462280" y="2130743"/>
            <a:ext cx="8140700" cy="4071937"/>
          </a:xfrm>
        </p:spPr>
        <p:txBody>
          <a:bodyPr>
            <a:normAutofit/>
          </a:bodyPr>
          <a:lstStyle/>
          <a:p>
            <a:pPr marL="58737" lvl="1" indent="0">
              <a:buClr>
                <a:srgbClr val="FFC000"/>
              </a:buClr>
              <a:buNone/>
              <a:defRPr/>
            </a:pPr>
            <a:r>
              <a:rPr lang="en-US" sz="2000" dirty="0">
                <a:latin typeface="+mn-lt"/>
              </a:rPr>
              <a:t>Standards are a common and repeated </a:t>
            </a:r>
            <a:r>
              <a:rPr lang="en-US" sz="2000" dirty="0" smtClean="0">
                <a:latin typeface="+mn-lt"/>
              </a:rPr>
              <a:t>rules</a:t>
            </a:r>
            <a:r>
              <a:rPr lang="en-US" sz="2000" dirty="0">
                <a:latin typeface="+mn-lt"/>
              </a:rPr>
              <a:t>, conditions, guidelines or characteristics for products or related processes and production methods, and related management practices</a:t>
            </a:r>
            <a:r>
              <a:rPr lang="en-US" sz="2000" dirty="0" smtClean="0">
                <a:latin typeface="+mn-lt"/>
              </a:rPr>
              <a:t>.</a:t>
            </a:r>
          </a:p>
          <a:p>
            <a:pPr marL="58737" lvl="1" indent="0">
              <a:buClr>
                <a:srgbClr val="FFC000"/>
              </a:buClr>
              <a:buNone/>
              <a:defRPr/>
            </a:pPr>
            <a:endParaRPr lang="en-US" sz="2000" dirty="0" smtClean="0">
              <a:latin typeface="+mn-lt"/>
            </a:endParaRPr>
          </a:p>
          <a:p>
            <a:pPr marL="1262063" lvl="3" indent="-457200">
              <a:defRPr/>
            </a:pPr>
            <a:r>
              <a:rPr lang="en-US" sz="1800" b="1" dirty="0">
                <a:latin typeface="+mn-lt"/>
              </a:rPr>
              <a:t>Foundational standards </a:t>
            </a:r>
            <a:r>
              <a:rPr lang="en-US" sz="1800" dirty="0">
                <a:latin typeface="+mn-lt"/>
              </a:rPr>
              <a:t>specify technical methodologies and design characteristics to implement information sharing and safeguarding capabilities into systems  and foster interoperability </a:t>
            </a:r>
            <a:endParaRPr lang="en-US" sz="1800" dirty="0" smtClean="0">
              <a:latin typeface="+mn-lt"/>
            </a:endParaRPr>
          </a:p>
          <a:p>
            <a:pPr marL="1719263" lvl="4" indent="-457200">
              <a:defRPr/>
            </a:pPr>
            <a:r>
              <a:rPr lang="en-US" sz="1800" dirty="0" smtClean="0">
                <a:latin typeface="+mn-lt"/>
              </a:rPr>
              <a:t>Example</a:t>
            </a:r>
            <a:r>
              <a:rPr lang="en-US" sz="1800" dirty="0">
                <a:latin typeface="+mn-lt"/>
              </a:rPr>
              <a:t>: National Information Exchange Model (NIEM)</a:t>
            </a:r>
            <a:endParaRPr lang="en-US" dirty="0">
              <a:latin typeface="+mn-lt"/>
            </a:endParaRPr>
          </a:p>
          <a:p>
            <a:pPr marL="58737" lvl="1" indent="0">
              <a:buClr>
                <a:srgbClr val="FFC000"/>
              </a:buClr>
              <a:buNone/>
              <a:defRPr/>
            </a:pPr>
            <a:endParaRPr lang="en-US" sz="2000" dirty="0">
              <a:latin typeface="+mn-lt"/>
            </a:endParaRPr>
          </a:p>
          <a:p>
            <a:pPr marL="1262063" lvl="3" indent="-457200">
              <a:defRPr/>
            </a:pPr>
            <a:r>
              <a:rPr lang="en-US" sz="1800" b="1" dirty="0" smtClean="0">
                <a:latin typeface="+mn-lt"/>
              </a:rPr>
              <a:t>Functional </a:t>
            </a:r>
            <a:r>
              <a:rPr lang="en-US" sz="1800" b="1" dirty="0">
                <a:latin typeface="+mn-lt"/>
              </a:rPr>
              <a:t>standards </a:t>
            </a:r>
            <a:r>
              <a:rPr lang="en-US" sz="1800" dirty="0">
                <a:latin typeface="+mn-lt"/>
              </a:rPr>
              <a:t>describe business rules and conditions for use of standards within a specific business </a:t>
            </a:r>
            <a:r>
              <a:rPr lang="en-US" sz="1800" dirty="0" smtClean="0">
                <a:latin typeface="+mn-lt"/>
              </a:rPr>
              <a:t>context</a:t>
            </a:r>
          </a:p>
          <a:p>
            <a:pPr marL="1719263" lvl="4" indent="-457200">
              <a:defRPr/>
            </a:pPr>
            <a:r>
              <a:rPr lang="en-US" sz="1800" dirty="0" smtClean="0">
                <a:latin typeface="+mn-lt"/>
              </a:rPr>
              <a:t>Example</a:t>
            </a:r>
            <a:r>
              <a:rPr lang="en-US" sz="1800" dirty="0">
                <a:latin typeface="+mn-lt"/>
              </a:rPr>
              <a:t>: Suspicious Activity </a:t>
            </a:r>
            <a:r>
              <a:rPr lang="en-US" sz="1800" dirty="0" smtClean="0">
                <a:latin typeface="+mn-lt"/>
              </a:rPr>
              <a:t>Reporting</a:t>
            </a:r>
          </a:p>
          <a:p>
            <a:pPr marL="1262063" lvl="3" indent="-457200">
              <a:defRPr/>
            </a:pPr>
            <a:endParaRPr lang="en-US" sz="1800" b="1" dirty="0" smtClean="0">
              <a:latin typeface="+mn-lt"/>
            </a:endParaRPr>
          </a:p>
        </p:txBody>
      </p:sp>
    </p:spTree>
    <p:extLst>
      <p:ext uri="{BB962C8B-B14F-4D97-AF65-F5344CB8AC3E}">
        <p14:creationId xmlns:p14="http://schemas.microsoft.com/office/powerpoint/2010/main" val="230108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0900"/>
            <a:ext cx="8229600" cy="991860"/>
          </a:xfrm>
        </p:spPr>
        <p:txBody>
          <a:bodyPr>
            <a:normAutofit fontScale="90000"/>
          </a:bodyPr>
          <a:lstStyle/>
          <a:p>
            <a:r>
              <a:rPr lang="en-US" dirty="0" smtClean="0"/>
              <a:t>Primary GSP Foundational Standards</a:t>
            </a:r>
            <a:endParaRPr lang="en-US" dirty="0"/>
          </a:p>
        </p:txBody>
      </p:sp>
      <p:sp>
        <p:nvSpPr>
          <p:cNvPr id="4" name="Rectangle 3"/>
          <p:cNvSpPr/>
          <p:nvPr/>
        </p:nvSpPr>
        <p:spPr>
          <a:xfrm>
            <a:off x="673100" y="2117080"/>
            <a:ext cx="7658100" cy="3539430"/>
          </a:xfrm>
          <a:prstGeom prst="rect">
            <a:avLst/>
          </a:prstGeom>
        </p:spPr>
        <p:txBody>
          <a:bodyPr wrap="square">
            <a:spAutoFit/>
          </a:bodyPr>
          <a:lstStyle/>
          <a:p>
            <a:pPr marL="457200" indent="-457200">
              <a:buFont typeface="Wingdings" pitchFamily="2" charset="2"/>
              <a:buChar char="ü"/>
            </a:pPr>
            <a:r>
              <a:rPr lang="en-US" sz="2800" dirty="0" smtClean="0">
                <a:latin typeface="+mn-lt"/>
              </a:rPr>
              <a:t>National </a:t>
            </a:r>
            <a:r>
              <a:rPr lang="en-US" sz="2800" dirty="0">
                <a:latin typeface="+mn-lt"/>
              </a:rPr>
              <a:t>Information Exchange Model (NIEM</a:t>
            </a:r>
            <a:r>
              <a:rPr lang="en-US" sz="2800" dirty="0" smtClean="0">
                <a:latin typeface="+mn-lt"/>
              </a:rPr>
              <a:t>)</a:t>
            </a:r>
          </a:p>
          <a:p>
            <a:r>
              <a:rPr lang="en-US" sz="2800" dirty="0" smtClean="0">
                <a:latin typeface="+mn-lt"/>
              </a:rPr>
              <a:t>  </a:t>
            </a:r>
            <a:endParaRPr lang="en-US" sz="2800" dirty="0">
              <a:latin typeface="+mn-lt"/>
            </a:endParaRPr>
          </a:p>
          <a:p>
            <a:pPr marL="457200" indent="-457200">
              <a:buFont typeface="Wingdings" pitchFamily="2" charset="2"/>
              <a:buChar char="ü"/>
            </a:pPr>
            <a:r>
              <a:rPr lang="en-US" sz="2800" dirty="0">
                <a:latin typeface="+mn-lt"/>
              </a:rPr>
              <a:t>Global Reference Architecture (GRA</a:t>
            </a:r>
            <a:r>
              <a:rPr lang="en-US" sz="2800" dirty="0" smtClean="0">
                <a:latin typeface="+mn-lt"/>
              </a:rPr>
              <a:t>) </a:t>
            </a:r>
          </a:p>
          <a:p>
            <a:r>
              <a:rPr lang="en-US" sz="2800" dirty="0" smtClean="0">
                <a:latin typeface="+mn-lt"/>
              </a:rPr>
              <a:t> </a:t>
            </a:r>
          </a:p>
          <a:p>
            <a:pPr marL="457200" indent="-457200">
              <a:buFont typeface="Wingdings" pitchFamily="2" charset="2"/>
              <a:buChar char="ü"/>
            </a:pPr>
            <a:r>
              <a:rPr lang="en-US" sz="2800" dirty="0" smtClean="0">
                <a:latin typeface="+mn-lt"/>
              </a:rPr>
              <a:t>Global </a:t>
            </a:r>
            <a:r>
              <a:rPr lang="en-US" sz="2800" dirty="0">
                <a:latin typeface="+mn-lt"/>
              </a:rPr>
              <a:t>Federated Identity and Privilege Management (GFIPM) </a:t>
            </a:r>
            <a:endParaRPr lang="en-US" sz="2800" dirty="0" smtClean="0">
              <a:latin typeface="+mn-lt"/>
            </a:endParaRPr>
          </a:p>
          <a:p>
            <a:endParaRPr lang="en-US" sz="2800" dirty="0" smtClean="0">
              <a:latin typeface="+mn-lt"/>
            </a:endParaRPr>
          </a:p>
          <a:p>
            <a:pPr marL="457200" indent="-457200">
              <a:buFont typeface="Wingdings" pitchFamily="2" charset="2"/>
              <a:buChar char="ü"/>
            </a:pPr>
            <a:r>
              <a:rPr lang="en-US" sz="2800" dirty="0" smtClean="0">
                <a:latin typeface="+mn-lt"/>
              </a:rPr>
              <a:t>Technical Privacy Framework</a:t>
            </a:r>
            <a:endParaRPr lang="en-US" sz="2800" dirty="0">
              <a:latin typeface="+mn-lt"/>
            </a:endParaRPr>
          </a:p>
        </p:txBody>
      </p:sp>
    </p:spTree>
    <p:extLst>
      <p:ext uri="{BB962C8B-B14F-4D97-AF65-F5344CB8AC3E}">
        <p14:creationId xmlns:p14="http://schemas.microsoft.com/office/powerpoint/2010/main" val="427422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98500"/>
            <a:ext cx="8229600" cy="1219200"/>
          </a:xfrm>
        </p:spPr>
        <p:txBody>
          <a:bodyPr/>
          <a:lstStyle/>
          <a:p>
            <a:r>
              <a:rPr lang="en-US" dirty="0" smtClean="0"/>
              <a:t>OJP Special </a:t>
            </a:r>
            <a:r>
              <a:rPr lang="en-US" dirty="0"/>
              <a:t>Condition Language</a:t>
            </a:r>
          </a:p>
        </p:txBody>
      </p:sp>
      <p:sp>
        <p:nvSpPr>
          <p:cNvPr id="3" name="Content Placeholder 2"/>
          <p:cNvSpPr>
            <a:spLocks noGrp="1"/>
          </p:cNvSpPr>
          <p:nvPr>
            <p:ph idx="4294967295"/>
          </p:nvPr>
        </p:nvSpPr>
        <p:spPr>
          <a:xfrm>
            <a:off x="431800" y="2035175"/>
            <a:ext cx="7975600" cy="4373563"/>
          </a:xfrm>
        </p:spPr>
        <p:txBody>
          <a:bodyPr>
            <a:normAutofit/>
          </a:bodyPr>
          <a:lstStyle/>
          <a:p>
            <a:pPr marL="0" indent="0">
              <a:lnSpc>
                <a:spcPct val="90000"/>
              </a:lnSpc>
              <a:buNone/>
              <a:defRPr/>
            </a:pPr>
            <a:r>
              <a:rPr lang="en-US" sz="3000" dirty="0" smtClean="0"/>
              <a:t>“In </a:t>
            </a:r>
            <a:r>
              <a:rPr lang="en-US" sz="3000" dirty="0"/>
              <a:t>order to promote information sharing and enable interoperability among disparate systems across the justice and public safety community, OJP requires the grantee to comply with DOJ’s Global Justice Information Sharing Initiative (DOJ’s Global) guidelines and recommendations for this particular grant.  </a:t>
            </a:r>
            <a:r>
              <a:rPr lang="en-US" sz="3000" dirty="0">
                <a:latin typeface="Arial" pitchFamily="34" charset="0"/>
                <a:cs typeface="Arial" pitchFamily="34" charset="0"/>
              </a:rPr>
              <a:t>Grantee</a:t>
            </a:r>
            <a:r>
              <a:rPr lang="en-US" sz="3000" dirty="0"/>
              <a:t> shall conform to the Global Standards </a:t>
            </a:r>
            <a:r>
              <a:rPr lang="en-US" sz="3000" dirty="0" smtClean="0"/>
              <a:t>Package </a:t>
            </a:r>
            <a:r>
              <a:rPr lang="en-US" sz="3000" dirty="0"/>
              <a:t>(GSP) and all constituent elements, where applicable, as described at:  </a:t>
            </a:r>
            <a:r>
              <a:rPr lang="en-US" sz="3000" dirty="0">
                <a:hlinkClick r:id="rId2"/>
              </a:rPr>
              <a:t>http://www.it.ojp.gov/gsp_grantcondition</a:t>
            </a:r>
            <a:r>
              <a:rPr lang="en-US" sz="3000" dirty="0"/>
              <a:t> </a:t>
            </a:r>
            <a:r>
              <a:rPr lang="en-US" sz="3000" dirty="0" smtClean="0"/>
              <a:t>“</a:t>
            </a:r>
            <a:r>
              <a:rPr lang="en-US" sz="2000" dirty="0" smtClean="0"/>
              <a:t>  </a:t>
            </a:r>
            <a:endParaRPr lang="en-US" sz="2000" dirty="0"/>
          </a:p>
          <a:p>
            <a:pPr>
              <a:lnSpc>
                <a:spcPct val="90000"/>
              </a:lnSpc>
              <a:buFont typeface="Wingdings" pitchFamily="2" charset="2"/>
              <a:buNone/>
              <a:defRPr/>
            </a:pPr>
            <a:endParaRPr lang="en-US" sz="2000" dirty="0"/>
          </a:p>
          <a:p>
            <a:endParaRPr lang="en-US" sz="2000" dirty="0"/>
          </a:p>
        </p:txBody>
      </p:sp>
    </p:spTree>
    <p:extLst>
      <p:ext uri="{BB962C8B-B14F-4D97-AF65-F5344CB8AC3E}">
        <p14:creationId xmlns:p14="http://schemas.microsoft.com/office/powerpoint/2010/main" val="1422288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OJP Special Condition </a:t>
            </a:r>
            <a:r>
              <a:rPr lang="en-US" sz="3200" dirty="0" smtClean="0"/>
              <a:t>Language </a:t>
            </a:r>
            <a:r>
              <a:rPr lang="en-US" sz="2400" dirty="0" smtClean="0"/>
              <a:t>(cont.)</a:t>
            </a:r>
            <a:endParaRPr lang="en-US" sz="2400" dirty="0"/>
          </a:p>
        </p:txBody>
      </p:sp>
      <p:sp>
        <p:nvSpPr>
          <p:cNvPr id="3" name="TextBox 2"/>
          <p:cNvSpPr txBox="1"/>
          <p:nvPr/>
        </p:nvSpPr>
        <p:spPr>
          <a:xfrm>
            <a:off x="690880" y="2286000"/>
            <a:ext cx="7711440" cy="3231654"/>
          </a:xfrm>
          <a:prstGeom prst="rect">
            <a:avLst/>
          </a:prstGeom>
          <a:noFill/>
        </p:spPr>
        <p:txBody>
          <a:bodyPr wrap="square" rtlCol="0">
            <a:spAutoFit/>
          </a:bodyPr>
          <a:lstStyle/>
          <a:p>
            <a:r>
              <a:rPr lang="en-US" sz="3000" dirty="0" smtClean="0">
                <a:latin typeface="Calibri Light" pitchFamily="34" charset="0"/>
              </a:rPr>
              <a:t>“Grantee </a:t>
            </a:r>
            <a:r>
              <a:rPr lang="en-US" sz="3000" dirty="0">
                <a:latin typeface="Calibri Light" pitchFamily="34" charset="0"/>
              </a:rPr>
              <a:t>shall document planned approaches to information sharing and describe compliance to the GSP and appropriate privacy policy that protects shared information, or provide detailed justification for why an alternative approach is recommended.” </a:t>
            </a:r>
          </a:p>
          <a:p>
            <a:endParaRPr lang="en-US" dirty="0"/>
          </a:p>
        </p:txBody>
      </p:sp>
    </p:spTree>
    <p:extLst>
      <p:ext uri="{BB962C8B-B14F-4D97-AF65-F5344CB8AC3E}">
        <p14:creationId xmlns:p14="http://schemas.microsoft.com/office/powerpoint/2010/main" val="2708519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64354" y="1012592"/>
            <a:ext cx="7829148" cy="4568699"/>
          </a:xfrm>
        </p:spPr>
        <p:txBody>
          <a:bodyPr>
            <a:normAutofit fontScale="25000" lnSpcReduction="20000"/>
          </a:bodyPr>
          <a:lstStyle/>
          <a:p>
            <a:pPr marL="457200" lvl="1" indent="0">
              <a:buNone/>
              <a:defRPr/>
            </a:pPr>
            <a:endParaRPr lang="en-US" sz="7000" b="1" dirty="0" smtClean="0">
              <a:latin typeface="+mn-lt"/>
              <a:cs typeface="Calibri" pitchFamily="34" charset="0"/>
            </a:endParaRPr>
          </a:p>
          <a:p>
            <a:pPr marL="457200" lvl="1" indent="0">
              <a:buNone/>
              <a:defRPr/>
            </a:pPr>
            <a:r>
              <a:rPr lang="en-US" sz="17600" b="1" dirty="0" smtClean="0">
                <a:latin typeface="+mn-lt"/>
                <a:cs typeface="Calibri" pitchFamily="34" charset="0"/>
              </a:rPr>
              <a:t>Justice Information Sharing is at </a:t>
            </a:r>
            <a:r>
              <a:rPr lang="en-US" sz="17600" b="1" dirty="0">
                <a:latin typeface="+mn-lt"/>
                <a:cs typeface="Calibri" pitchFamily="34" charset="0"/>
              </a:rPr>
              <a:t>the heart of everything we need to do to prevent terrorism, reduce crime and improve the quality of justice in America.</a:t>
            </a:r>
          </a:p>
          <a:p>
            <a:pPr lvl="1">
              <a:buFont typeface="Wingdings" pitchFamily="2" charset="2"/>
              <a:buChar char="§"/>
              <a:defRPr/>
            </a:pPr>
            <a:endParaRPr lang="en-US" sz="3200" dirty="0">
              <a:solidFill>
                <a:prstClr val="black"/>
              </a:solidFill>
              <a:latin typeface="+mj-lt"/>
            </a:endParaRPr>
          </a:p>
          <a:p>
            <a:pPr marL="457200" lvl="1" indent="0">
              <a:buNone/>
              <a:defRPr/>
            </a:pPr>
            <a:endParaRPr lang="en-US" dirty="0" smtClean="0"/>
          </a:p>
        </p:txBody>
      </p:sp>
    </p:spTree>
    <p:extLst>
      <p:ext uri="{BB962C8B-B14F-4D97-AF65-F5344CB8AC3E}">
        <p14:creationId xmlns:p14="http://schemas.microsoft.com/office/powerpoint/2010/main" val="303313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1200"/>
            <a:ext cx="8229600" cy="965200"/>
          </a:xfrm>
        </p:spPr>
        <p:txBody>
          <a:bodyPr/>
          <a:lstStyle/>
          <a:p>
            <a:r>
              <a:rPr lang="en-US" dirty="0" smtClean="0"/>
              <a:t>Compliance with GSP</a:t>
            </a:r>
            <a:endParaRPr lang="en-US" dirty="0"/>
          </a:p>
        </p:txBody>
      </p:sp>
      <p:sp>
        <p:nvSpPr>
          <p:cNvPr id="4" name="Rectangle 3"/>
          <p:cNvSpPr/>
          <p:nvPr/>
        </p:nvSpPr>
        <p:spPr>
          <a:xfrm>
            <a:off x="457200" y="1820643"/>
            <a:ext cx="8267700" cy="4247317"/>
          </a:xfrm>
          <a:prstGeom prst="rect">
            <a:avLst/>
          </a:prstGeom>
        </p:spPr>
        <p:txBody>
          <a:bodyPr wrap="square">
            <a:spAutoFit/>
          </a:bodyPr>
          <a:lstStyle/>
          <a:p>
            <a:r>
              <a:rPr lang="en-US" dirty="0">
                <a:latin typeface="+mn-lt"/>
              </a:rPr>
              <a:t>Compliance to the GSP requires conformance to all components of the </a:t>
            </a:r>
            <a:r>
              <a:rPr lang="en-US" b="1" dirty="0">
                <a:latin typeface="+mn-lt"/>
              </a:rPr>
              <a:t>GSP</a:t>
            </a:r>
            <a:r>
              <a:rPr lang="en-US" dirty="0">
                <a:latin typeface="+mn-lt"/>
              </a:rPr>
              <a:t> </a:t>
            </a:r>
            <a:r>
              <a:rPr lang="en-US" u="sng" dirty="0">
                <a:latin typeface="+mn-lt"/>
              </a:rPr>
              <a:t>whenever applicable</a:t>
            </a:r>
            <a:r>
              <a:rPr lang="en-US" dirty="0">
                <a:latin typeface="+mn-lt"/>
              </a:rPr>
              <a:t>. </a:t>
            </a:r>
            <a:endParaRPr lang="en-US" dirty="0" smtClean="0">
              <a:latin typeface="+mn-lt"/>
            </a:endParaRPr>
          </a:p>
          <a:p>
            <a:endParaRPr lang="en-US" dirty="0" smtClean="0">
              <a:latin typeface="+mn-lt"/>
            </a:endParaRPr>
          </a:p>
          <a:p>
            <a:pPr marL="342900" indent="-342900">
              <a:buFont typeface="Arial" pitchFamily="34" charset="0"/>
              <a:buChar char="•"/>
            </a:pPr>
            <a:r>
              <a:rPr lang="en-US" sz="1800" dirty="0" smtClean="0">
                <a:latin typeface="+mn-lt"/>
              </a:rPr>
              <a:t>If </a:t>
            </a:r>
            <a:r>
              <a:rPr lang="en-US" sz="1800" dirty="0">
                <a:latin typeface="+mn-lt"/>
              </a:rPr>
              <a:t>the grantee is planning to exchange information across agencies or systems using a common data format, such format is required to be conformant to the National Information Exchange Model (NIEM). </a:t>
            </a:r>
            <a:endParaRPr lang="en-US" sz="1800" dirty="0" smtClean="0">
              <a:latin typeface="+mn-lt"/>
            </a:endParaRPr>
          </a:p>
          <a:p>
            <a:endParaRPr lang="en-US" sz="1800" dirty="0" smtClean="0">
              <a:latin typeface="+mn-lt"/>
            </a:endParaRPr>
          </a:p>
          <a:p>
            <a:pPr marL="285750" indent="-285750">
              <a:buFont typeface="Arial" pitchFamily="34" charset="0"/>
              <a:buChar char="•"/>
            </a:pPr>
            <a:r>
              <a:rPr lang="en-US" sz="1800" dirty="0" smtClean="0">
                <a:latin typeface="+mn-lt"/>
              </a:rPr>
              <a:t>If </a:t>
            </a:r>
            <a:r>
              <a:rPr lang="en-US" sz="1800" dirty="0">
                <a:latin typeface="+mn-lt"/>
              </a:rPr>
              <a:t>the grantee is planning to adopt a service-oriented approach to sharing information, it must leverage the Global Reference Architecture (GRA), and so on. </a:t>
            </a:r>
            <a:endParaRPr lang="en-US" sz="1800" dirty="0" smtClean="0">
              <a:latin typeface="+mn-lt"/>
            </a:endParaRPr>
          </a:p>
          <a:p>
            <a:pPr marL="285750" indent="-285750">
              <a:buFont typeface="Arial" pitchFamily="34" charset="0"/>
              <a:buChar char="•"/>
            </a:pPr>
            <a:endParaRPr lang="en-US" sz="1800" dirty="0">
              <a:latin typeface="+mn-lt"/>
            </a:endParaRPr>
          </a:p>
          <a:p>
            <a:pPr marL="285750" indent="-285750">
              <a:buFont typeface="Arial" pitchFamily="34" charset="0"/>
              <a:buChar char="•"/>
            </a:pPr>
            <a:r>
              <a:rPr lang="en-US" sz="1800" dirty="0" smtClean="0">
                <a:latin typeface="+mn-lt"/>
              </a:rPr>
              <a:t>If the grantee is planning to establish an identity management of information access control solution across agencies, the Global Federated Identity and Privilege Management method should be employed</a:t>
            </a:r>
          </a:p>
          <a:p>
            <a:endParaRPr lang="en-US" sz="1800" dirty="0"/>
          </a:p>
        </p:txBody>
      </p:sp>
    </p:spTree>
    <p:extLst>
      <p:ext uri="{BB962C8B-B14F-4D97-AF65-F5344CB8AC3E}">
        <p14:creationId xmlns:p14="http://schemas.microsoft.com/office/powerpoint/2010/main" val="4040427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36600"/>
            <a:ext cx="8229600" cy="901700"/>
          </a:xfrm>
        </p:spPr>
        <p:txBody>
          <a:bodyPr>
            <a:normAutofit fontScale="90000"/>
          </a:bodyPr>
          <a:lstStyle/>
          <a:p>
            <a:pPr eaLnBrk="1" fontAlgn="auto" hangingPunct="1">
              <a:spcAft>
                <a:spcPts val="0"/>
              </a:spcAft>
              <a:defRPr/>
            </a:pPr>
            <a:r>
              <a:rPr lang="en-US" sz="3200" dirty="0" smtClean="0">
                <a:solidFill>
                  <a:schemeClr val="bg1"/>
                </a:solidFill>
                <a:cs typeface="Times New Roman" charset="0"/>
              </a:rPr>
              <a:t>www.it.ojp.gov – </a:t>
            </a:r>
            <a:br>
              <a:rPr lang="en-US" sz="3200" dirty="0" smtClean="0">
                <a:solidFill>
                  <a:schemeClr val="bg1"/>
                </a:solidFill>
                <a:cs typeface="Times New Roman" charset="0"/>
              </a:rPr>
            </a:br>
            <a:r>
              <a:rPr lang="en-US" sz="3200" dirty="0" smtClean="0">
                <a:solidFill>
                  <a:schemeClr val="tx2"/>
                </a:solidFill>
                <a:cs typeface="Times New Roman" charset="0"/>
              </a:rPr>
              <a:t>OJP Justice Information Sharing Web </a:t>
            </a:r>
            <a:r>
              <a:rPr lang="en-US" sz="3200" dirty="0" smtClean="0">
                <a:solidFill>
                  <a:schemeClr val="bg1"/>
                </a:solidFill>
                <a:cs typeface="Times New Roman" charset="0"/>
              </a:rPr>
              <a:t>Site</a:t>
            </a:r>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644" y="1672230"/>
            <a:ext cx="6353455" cy="4639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NCJA Technical Assistance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1880870"/>
            <a:ext cx="7937500" cy="394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7511225">
            <a:off x="5029199" y="1859280"/>
            <a:ext cx="1066800" cy="53848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7511225">
            <a:off x="2062479" y="4318000"/>
            <a:ext cx="1066800" cy="53848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388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1973580"/>
            <a:ext cx="8229600" cy="1054100"/>
          </a:xfrm>
        </p:spPr>
        <p:txBody>
          <a:bodyPr>
            <a:normAutofit/>
          </a:bodyPr>
          <a:lstStyle/>
          <a:p>
            <a:pPr algn="ctr"/>
            <a:r>
              <a:rPr lang="en-US" sz="5400" dirty="0" smtClean="0"/>
              <a:t>Questions?</a:t>
            </a:r>
            <a:endParaRPr lang="en-US" sz="5400" dirty="0"/>
          </a:p>
        </p:txBody>
      </p:sp>
      <p:sp>
        <p:nvSpPr>
          <p:cNvPr id="3" name="Content Placeholder 2"/>
          <p:cNvSpPr>
            <a:spLocks noGrp="1"/>
          </p:cNvSpPr>
          <p:nvPr>
            <p:ph idx="4294967295"/>
          </p:nvPr>
        </p:nvSpPr>
        <p:spPr>
          <a:xfrm>
            <a:off x="536893" y="3980181"/>
            <a:ext cx="7607300" cy="2288540"/>
          </a:xfrm>
        </p:spPr>
        <p:txBody>
          <a:bodyPr>
            <a:normAutofit/>
          </a:bodyPr>
          <a:lstStyle/>
          <a:p>
            <a:pPr marL="0" indent="0">
              <a:buNone/>
            </a:pPr>
            <a:r>
              <a:rPr lang="en-US" sz="1800" dirty="0"/>
              <a:t>This project was supported by Grant No. 2012-DP-BX-K004 awarded by the Bureau of Justice Assistance. The Bureau of Justice Assistance is a component of the Office of Justice Programs, which also includes the Bureau of Justice Statistics, the National Institute of Justice, the Office of Juvenile Justice and Delinquency Prevention, and the Office for Victims of Crime. Points of view or opinions in this document are those of the author and do not represent the official position or policies of the United State Department of Justice.</a:t>
            </a:r>
          </a:p>
          <a:p>
            <a:pPr marL="0" indent="0" algn="ctr">
              <a:buNone/>
            </a:pPr>
            <a:endParaRPr lang="en-US" dirty="0"/>
          </a:p>
        </p:txBody>
      </p:sp>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395288"/>
            <a:ext cx="132238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097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86460" y="1257300"/>
            <a:ext cx="6578600" cy="4670425"/>
          </a:xfrm>
        </p:spPr>
        <p:txBody>
          <a:bodyPr>
            <a:normAutofit fontScale="92500" lnSpcReduction="20000"/>
          </a:bodyPr>
          <a:lstStyle/>
          <a:p>
            <a:pPr>
              <a:buFont typeface="Wingdings" pitchFamily="2" charset="2"/>
              <a:buChar char="Ø"/>
              <a:defRPr/>
            </a:pPr>
            <a:r>
              <a:rPr lang="en-US" sz="2800" b="1" dirty="0" smtClean="0"/>
              <a:t>Having access to information improves decision making…</a:t>
            </a:r>
          </a:p>
          <a:p>
            <a:pPr marL="0" indent="0">
              <a:buNone/>
              <a:defRPr/>
            </a:pPr>
            <a:endParaRPr lang="en-US" sz="2800" b="1" dirty="0" smtClean="0"/>
          </a:p>
          <a:p>
            <a:pPr lvl="1">
              <a:buFont typeface="Wingdings" pitchFamily="2" charset="2"/>
              <a:buChar char="§"/>
              <a:defRPr/>
            </a:pPr>
            <a:r>
              <a:rPr lang="en-US" dirty="0" smtClean="0"/>
              <a:t>Tactical decisions in the field</a:t>
            </a:r>
          </a:p>
          <a:p>
            <a:pPr lvl="1">
              <a:buFont typeface="Wingdings" pitchFamily="2" charset="2"/>
              <a:buChar char="§"/>
              <a:defRPr/>
            </a:pPr>
            <a:r>
              <a:rPr lang="en-US" dirty="0" smtClean="0"/>
              <a:t>Operational decisions on deployment of resources</a:t>
            </a:r>
          </a:p>
          <a:p>
            <a:pPr lvl="1">
              <a:buFont typeface="Wingdings" pitchFamily="2" charset="2"/>
              <a:buChar char="§"/>
              <a:defRPr/>
            </a:pPr>
            <a:r>
              <a:rPr lang="en-US" dirty="0" smtClean="0"/>
              <a:t>Threat assessment and actionable intelligence</a:t>
            </a:r>
          </a:p>
          <a:p>
            <a:pPr lvl="1">
              <a:buFont typeface="Wingdings" pitchFamily="2" charset="2"/>
              <a:buChar char="§"/>
              <a:defRPr/>
            </a:pPr>
            <a:r>
              <a:rPr lang="en-US" dirty="0" smtClean="0"/>
              <a:t>Management decisions on crime control and public safety strategies</a:t>
            </a:r>
          </a:p>
          <a:p>
            <a:pPr lvl="1">
              <a:buFont typeface="Wingdings" pitchFamily="2" charset="2"/>
              <a:buChar char="§"/>
              <a:defRPr/>
            </a:pPr>
            <a:r>
              <a:rPr lang="en-US" dirty="0" smtClean="0"/>
              <a:t>Executive and legislative decisions on public policy issues </a:t>
            </a:r>
          </a:p>
          <a:p>
            <a:pPr lvl="1">
              <a:buFont typeface="Wingdings" pitchFamily="2" charset="2"/>
              <a:buChar char="§"/>
              <a:defRPr/>
            </a:pPr>
            <a:endParaRPr lang="en-US" dirty="0"/>
          </a:p>
        </p:txBody>
      </p:sp>
    </p:spTree>
    <p:extLst>
      <p:ext uri="{BB962C8B-B14F-4D97-AF65-F5344CB8AC3E}">
        <p14:creationId xmlns:p14="http://schemas.microsoft.com/office/powerpoint/2010/main" val="303313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9300" y="1407795"/>
            <a:ext cx="6756400" cy="4019550"/>
          </a:xfrm>
        </p:spPr>
        <p:txBody>
          <a:bodyPr>
            <a:normAutofit lnSpcReduction="10000"/>
          </a:bodyPr>
          <a:lstStyle/>
          <a:p>
            <a:pPr marL="342900" lvl="1" indent="-342900">
              <a:buFont typeface="Wingdings" pitchFamily="2" charset="2"/>
              <a:buChar char="Ø"/>
              <a:defRPr/>
            </a:pPr>
            <a:r>
              <a:rPr lang="en-US" sz="2800" b="1" dirty="0"/>
              <a:t>Information </a:t>
            </a:r>
            <a:r>
              <a:rPr lang="en-US" sz="2800" b="1" dirty="0" smtClean="0"/>
              <a:t>can flow </a:t>
            </a:r>
            <a:r>
              <a:rPr lang="en-US" sz="2800" b="1" dirty="0"/>
              <a:t>automatically between </a:t>
            </a:r>
            <a:r>
              <a:rPr lang="en-US" sz="2800" b="1" dirty="0" smtClean="0"/>
              <a:t>systems</a:t>
            </a:r>
          </a:p>
          <a:p>
            <a:pPr marL="0" lvl="1" indent="0">
              <a:buNone/>
              <a:defRPr/>
            </a:pPr>
            <a:endParaRPr lang="en-US" sz="2800" b="1" dirty="0" smtClean="0"/>
          </a:p>
          <a:p>
            <a:pPr lvl="1">
              <a:buFont typeface="Wingdings" pitchFamily="2" charset="2"/>
              <a:buChar char="§"/>
              <a:defRPr/>
            </a:pPr>
            <a:r>
              <a:rPr lang="en-US" dirty="0" smtClean="0"/>
              <a:t>Greater efficiency by eliminating redundant data entry &amp; reuse</a:t>
            </a:r>
          </a:p>
          <a:p>
            <a:pPr lvl="1">
              <a:buFont typeface="Wingdings" pitchFamily="2" charset="2"/>
              <a:buChar char="§"/>
              <a:defRPr/>
            </a:pPr>
            <a:r>
              <a:rPr lang="en-US" dirty="0" smtClean="0">
                <a:solidFill>
                  <a:prstClr val="black"/>
                </a:solidFill>
              </a:rPr>
              <a:t>Improved </a:t>
            </a:r>
            <a:r>
              <a:rPr lang="en-US" dirty="0">
                <a:solidFill>
                  <a:prstClr val="black"/>
                </a:solidFill>
              </a:rPr>
              <a:t>i</a:t>
            </a:r>
            <a:r>
              <a:rPr lang="en-US" dirty="0" smtClean="0">
                <a:solidFill>
                  <a:prstClr val="black"/>
                </a:solidFill>
              </a:rPr>
              <a:t>nformation </a:t>
            </a:r>
            <a:r>
              <a:rPr lang="en-US" dirty="0">
                <a:solidFill>
                  <a:prstClr val="black"/>
                </a:solidFill>
              </a:rPr>
              <a:t>q</a:t>
            </a:r>
            <a:r>
              <a:rPr lang="en-US" dirty="0" smtClean="0">
                <a:solidFill>
                  <a:prstClr val="black"/>
                </a:solidFill>
              </a:rPr>
              <a:t>uality by reducing human error</a:t>
            </a:r>
          </a:p>
          <a:p>
            <a:pPr lvl="1">
              <a:buFont typeface="Wingdings" pitchFamily="2" charset="2"/>
              <a:buChar char="§"/>
              <a:defRPr/>
            </a:pPr>
            <a:r>
              <a:rPr lang="en-US" dirty="0" smtClean="0"/>
              <a:t>Access control, </a:t>
            </a:r>
            <a:r>
              <a:rPr lang="en-US" dirty="0"/>
              <a:t>accountability and auditing</a:t>
            </a:r>
          </a:p>
          <a:p>
            <a:pPr marL="457200" lvl="1" indent="0">
              <a:buNone/>
              <a:defRPr/>
            </a:pPr>
            <a:endParaRPr lang="en-US" dirty="0" smtClean="0"/>
          </a:p>
        </p:txBody>
      </p:sp>
    </p:spTree>
    <p:extLst>
      <p:ext uri="{BB962C8B-B14F-4D97-AF65-F5344CB8AC3E}">
        <p14:creationId xmlns:p14="http://schemas.microsoft.com/office/powerpoint/2010/main" val="3838013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94080" y="1229360"/>
            <a:ext cx="6616700" cy="4708525"/>
          </a:xfrm>
        </p:spPr>
        <p:txBody>
          <a:bodyPr>
            <a:normAutofit/>
          </a:bodyPr>
          <a:lstStyle/>
          <a:p>
            <a:pPr>
              <a:buFont typeface="Wingdings" pitchFamily="2" charset="2"/>
              <a:buChar char="Ø"/>
              <a:defRPr/>
            </a:pPr>
            <a:r>
              <a:rPr lang="en-US" sz="2800" b="1" dirty="0" smtClean="0"/>
              <a:t>Support for research, evaluation and strategic planning</a:t>
            </a:r>
          </a:p>
          <a:p>
            <a:pPr marL="0" indent="0">
              <a:buNone/>
              <a:defRPr/>
            </a:pPr>
            <a:endParaRPr lang="en-US" sz="1600" b="1" dirty="0" smtClean="0"/>
          </a:p>
          <a:p>
            <a:pPr lvl="1">
              <a:defRPr/>
            </a:pPr>
            <a:r>
              <a:rPr lang="en-US" dirty="0"/>
              <a:t>More useful data sets </a:t>
            </a:r>
            <a:r>
              <a:rPr lang="en-US" dirty="0" smtClean="0"/>
              <a:t>from multiple sources</a:t>
            </a:r>
            <a:endParaRPr lang="en-US" dirty="0"/>
          </a:p>
          <a:p>
            <a:pPr lvl="1">
              <a:buFont typeface="Wingdings" pitchFamily="2" charset="2"/>
              <a:buChar char="§"/>
              <a:defRPr/>
            </a:pPr>
            <a:r>
              <a:rPr lang="en-US" dirty="0" smtClean="0"/>
              <a:t>More accurate performance measures</a:t>
            </a:r>
          </a:p>
          <a:p>
            <a:pPr lvl="1">
              <a:buFont typeface="Wingdings" pitchFamily="2" charset="2"/>
              <a:buChar char="§"/>
              <a:defRPr/>
            </a:pPr>
            <a:r>
              <a:rPr lang="en-US" dirty="0" smtClean="0"/>
              <a:t>Better program evaluations</a:t>
            </a:r>
          </a:p>
          <a:p>
            <a:pPr lvl="1">
              <a:buFont typeface="Wingdings" pitchFamily="2" charset="2"/>
              <a:buChar char="§"/>
              <a:defRPr/>
            </a:pPr>
            <a:r>
              <a:rPr lang="en-US" dirty="0" smtClean="0"/>
              <a:t>More opportunity for reliable applied research</a:t>
            </a:r>
          </a:p>
          <a:p>
            <a:pPr lvl="1">
              <a:buFont typeface="Wingdings" pitchFamily="2" charset="2"/>
              <a:buChar char="§"/>
              <a:defRPr/>
            </a:pPr>
            <a:r>
              <a:rPr lang="en-US" dirty="0" smtClean="0"/>
              <a:t>Data based planning &amp; strategies</a:t>
            </a:r>
            <a:r>
              <a:rPr lang="en-US" b="1" dirty="0" smtClean="0"/>
              <a:t> </a:t>
            </a:r>
          </a:p>
          <a:p>
            <a:pPr marL="457200" lvl="1" indent="0">
              <a:buFontTx/>
              <a:buNone/>
              <a:defRPr/>
            </a:pPr>
            <a:endParaRPr lang="en-US" dirty="0" smtClean="0"/>
          </a:p>
          <a:p>
            <a:pPr>
              <a:defRPr/>
            </a:pPr>
            <a:endParaRPr lang="en-US" sz="3200" dirty="0"/>
          </a:p>
        </p:txBody>
      </p:sp>
    </p:spTree>
    <p:extLst>
      <p:ext uri="{BB962C8B-B14F-4D97-AF65-F5344CB8AC3E}">
        <p14:creationId xmlns:p14="http://schemas.microsoft.com/office/powerpoint/2010/main" val="303313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r>
              <a:rPr lang="en-US" dirty="0" smtClean="0"/>
              <a:t>And, of course, the bottom line</a:t>
            </a:r>
          </a:p>
        </p:txBody>
      </p:sp>
      <p:sp>
        <p:nvSpPr>
          <p:cNvPr id="3" name="Content Placeholder 2"/>
          <p:cNvSpPr>
            <a:spLocks noGrp="1"/>
          </p:cNvSpPr>
          <p:nvPr>
            <p:ph idx="4294967295"/>
          </p:nvPr>
        </p:nvSpPr>
        <p:spPr>
          <a:xfrm>
            <a:off x="546100" y="1928813"/>
            <a:ext cx="6667500" cy="4341812"/>
          </a:xfrm>
        </p:spPr>
        <p:txBody>
          <a:bodyPr>
            <a:normAutofit/>
          </a:bodyPr>
          <a:lstStyle/>
          <a:p>
            <a:pPr marL="457200" lvl="1" indent="0">
              <a:buNone/>
              <a:defRPr/>
            </a:pPr>
            <a:r>
              <a:rPr lang="en-US" dirty="0" smtClean="0"/>
              <a:t>The use of standards based information sharing technology provides for …</a:t>
            </a:r>
          </a:p>
          <a:p>
            <a:pPr marL="457200" lvl="1" indent="0">
              <a:buNone/>
              <a:defRPr/>
            </a:pPr>
            <a:endParaRPr lang="en-US" dirty="0" smtClean="0"/>
          </a:p>
          <a:p>
            <a:pPr lvl="1">
              <a:buFont typeface="Wingdings" pitchFamily="2" charset="2"/>
              <a:buChar char="§"/>
              <a:defRPr/>
            </a:pPr>
            <a:r>
              <a:rPr lang="en-US" dirty="0" smtClean="0"/>
              <a:t>Efficiencies in development</a:t>
            </a:r>
          </a:p>
          <a:p>
            <a:pPr lvl="1">
              <a:buFont typeface="Wingdings" pitchFamily="2" charset="2"/>
              <a:buChar char="§"/>
              <a:defRPr/>
            </a:pPr>
            <a:r>
              <a:rPr lang="en-US" dirty="0" smtClean="0"/>
              <a:t>Future Interoperability</a:t>
            </a:r>
          </a:p>
          <a:p>
            <a:pPr lvl="1">
              <a:buFont typeface="Wingdings" pitchFamily="2" charset="2"/>
              <a:buChar char="§"/>
              <a:defRPr/>
            </a:pPr>
            <a:r>
              <a:rPr lang="en-US" dirty="0" smtClean="0"/>
              <a:t>Reusability and Scalability</a:t>
            </a:r>
          </a:p>
          <a:p>
            <a:pPr lvl="1">
              <a:buFont typeface="Wingdings" pitchFamily="2" charset="2"/>
              <a:buChar char="§"/>
              <a:defRPr/>
            </a:pPr>
            <a:r>
              <a:rPr lang="en-US" dirty="0" smtClean="0"/>
              <a:t>Agility and Flexibility</a:t>
            </a:r>
          </a:p>
          <a:p>
            <a:pPr>
              <a:defRPr/>
            </a:pPr>
            <a:endParaRPr lang="en-US" sz="3200" dirty="0"/>
          </a:p>
        </p:txBody>
      </p:sp>
    </p:spTree>
    <p:extLst>
      <p:ext uri="{BB962C8B-B14F-4D97-AF65-F5344CB8AC3E}">
        <p14:creationId xmlns:p14="http://schemas.microsoft.com/office/powerpoint/2010/main" val="3192908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0866" y="1452880"/>
            <a:ext cx="5203669" cy="707886"/>
          </a:xfrm>
          <a:prstGeom prst="rect">
            <a:avLst/>
          </a:prstGeom>
          <a:noFill/>
        </p:spPr>
        <p:txBody>
          <a:bodyPr wrap="none" rtlCol="0">
            <a:spAutoFit/>
          </a:bodyPr>
          <a:lstStyle/>
          <a:p>
            <a:r>
              <a:rPr lang="en-US" sz="4000" dirty="0" smtClean="0"/>
              <a:t>How is all this possible?</a:t>
            </a:r>
            <a:endParaRPr lang="en-US"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27096"/>
            <a:ext cx="9101328" cy="2426208"/>
          </a:xfrm>
          <a:prstGeom prst="rect">
            <a:avLst/>
          </a:prstGeom>
        </p:spPr>
      </p:pic>
    </p:spTree>
    <p:extLst>
      <p:ext uri="{BB962C8B-B14F-4D97-AF65-F5344CB8AC3E}">
        <p14:creationId xmlns:p14="http://schemas.microsoft.com/office/powerpoint/2010/main" val="420025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lnSpc>
                <a:spcPts val="4500"/>
              </a:lnSpc>
              <a:defRPr/>
            </a:pPr>
            <a:r>
              <a:rPr lang="en-US" sz="3200" dirty="0" smtClean="0">
                <a:solidFill>
                  <a:schemeClr val="tx2"/>
                </a:solidFill>
                <a:effectLst>
                  <a:outerShdw blurRad="38100" dist="38100" dir="2700000" algn="tl">
                    <a:srgbClr val="000000">
                      <a:alpha val="43137"/>
                    </a:srgbClr>
                  </a:outerShdw>
                </a:effectLst>
              </a:rPr>
              <a:t>What is “Global”?</a:t>
            </a:r>
          </a:p>
        </p:txBody>
      </p:sp>
      <p:sp>
        <p:nvSpPr>
          <p:cNvPr id="5123" name="Rectangle 3"/>
          <p:cNvSpPr>
            <a:spLocks noGrp="1" noChangeArrowheads="1"/>
          </p:cNvSpPr>
          <p:nvPr>
            <p:ph idx="4294967295"/>
          </p:nvPr>
        </p:nvSpPr>
        <p:spPr>
          <a:xfrm>
            <a:off x="938530" y="1991361"/>
            <a:ext cx="7550150" cy="3769359"/>
          </a:xfrm>
        </p:spPr>
        <p:txBody>
          <a:bodyPr>
            <a:normAutofit/>
          </a:bodyPr>
          <a:lstStyle/>
          <a:p>
            <a:r>
              <a:rPr lang="en-US" sz="2200" dirty="0" smtClean="0"/>
              <a:t>A Federal Advisory Committee created </a:t>
            </a:r>
            <a:r>
              <a:rPr lang="en-US" sz="2200" dirty="0"/>
              <a:t>to support the broad scale exchange of </a:t>
            </a:r>
            <a:r>
              <a:rPr lang="en-US" sz="2200" dirty="0" smtClean="0"/>
              <a:t>justice </a:t>
            </a:r>
            <a:r>
              <a:rPr lang="en-US" sz="2200" dirty="0"/>
              <a:t>and public safety information. </a:t>
            </a:r>
            <a:endParaRPr lang="en-US" sz="2200" dirty="0" smtClean="0"/>
          </a:p>
          <a:p>
            <a:endParaRPr lang="en-US" sz="2200" dirty="0"/>
          </a:p>
          <a:p>
            <a:r>
              <a:rPr lang="en-US" sz="2200" dirty="0" smtClean="0"/>
              <a:t>Promotes </a:t>
            </a:r>
            <a:r>
              <a:rPr lang="en-US" sz="2200" dirty="0"/>
              <a:t>standards-based electronic information exchange to provide the justice community with timely, accurate, complete, and accessible information in a secure and trusted environment</a:t>
            </a:r>
            <a:r>
              <a:rPr lang="en-US" sz="2200" dirty="0" smtClean="0"/>
              <a:t>.</a:t>
            </a:r>
          </a:p>
          <a:p>
            <a:endParaRPr lang="en-US" sz="2200" dirty="0"/>
          </a:p>
          <a:p>
            <a:r>
              <a:rPr lang="en-US" sz="2200" dirty="0" smtClean="0"/>
              <a:t>Committed to a “National” strategy (not a “federal” strategy)</a:t>
            </a:r>
            <a:br>
              <a:rPr lang="en-US" sz="2200" dirty="0" smtClean="0"/>
            </a:br>
            <a:endParaRPr lang="en-US" sz="1900" dirty="0">
              <a:solidFill>
                <a:prstClr val="black"/>
              </a:solidFill>
              <a:latin typeface="Calibri"/>
              <a:cs typeface="Arial" charset="0"/>
            </a:endParaRPr>
          </a:p>
          <a:p>
            <a:pPr eaLnBrk="1" hangingPunct="1"/>
            <a:endParaRPr lang="en-US" sz="2000" b="1" dirty="0">
              <a:cs typeface="Times New Roman" pitchFamily="18" charset="0"/>
            </a:endParaRPr>
          </a:p>
        </p:txBody>
      </p:sp>
    </p:spTree>
    <p:extLst>
      <p:ext uri="{BB962C8B-B14F-4D97-AF65-F5344CB8AC3E}">
        <p14:creationId xmlns:p14="http://schemas.microsoft.com/office/powerpoint/2010/main" val="3141850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hlink"/>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hlink"/>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NCJA Theme">
      <a:dk1>
        <a:srgbClr val="000000"/>
      </a:dk1>
      <a:lt1>
        <a:srgbClr val="FFFFFF"/>
      </a:lt1>
      <a:dk2>
        <a:srgbClr val="1B3664"/>
      </a:dk2>
      <a:lt2>
        <a:srgbClr val="F2F2F2"/>
      </a:lt2>
      <a:accent1>
        <a:srgbClr val="23507E"/>
      </a:accent1>
      <a:accent2>
        <a:srgbClr val="72A3D6"/>
      </a:accent2>
      <a:accent3>
        <a:srgbClr val="898268"/>
      </a:accent3>
      <a:accent4>
        <a:srgbClr val="FEBB00"/>
      </a:accent4>
      <a:accent5>
        <a:srgbClr val="DC5924"/>
      </a:accent5>
      <a:accent6>
        <a:srgbClr val="B4B392"/>
      </a:accent6>
      <a:hlink>
        <a:srgbClr val="0AB1C8"/>
      </a:hlink>
      <a:folHlink>
        <a:srgbClr val="954ECA"/>
      </a:folHlink>
    </a:clrScheme>
    <a:fontScheme name="NCJA Powerpoint">
      <a:majorFont>
        <a:latin typeface="Helvetica"/>
        <a:ea typeface=""/>
        <a:cs typeface=""/>
      </a:majorFont>
      <a:minorFont>
        <a:latin typeface="Calibri Light"/>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38713</TotalTime>
  <Words>2003</Words>
  <Application>Microsoft Office PowerPoint</Application>
  <PresentationFormat>On-screen Show (4:3)</PresentationFormat>
  <Paragraphs>296</Paragraphs>
  <Slides>33</Slides>
  <Notes>18</Notes>
  <HiddenSlides>0</HiddenSlides>
  <MMClips>0</MMClip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2_Default Design</vt:lpstr>
      <vt:lpstr>3_Default Design</vt:lpstr>
      <vt:lpstr>4_Default Design</vt:lpstr>
      <vt:lpstr>Office Theme</vt:lpstr>
      <vt:lpstr>  </vt:lpstr>
      <vt:lpstr>PowerPoint Presentation</vt:lpstr>
      <vt:lpstr>PowerPoint Presentation</vt:lpstr>
      <vt:lpstr>PowerPoint Presentation</vt:lpstr>
      <vt:lpstr>PowerPoint Presentation</vt:lpstr>
      <vt:lpstr>PowerPoint Presentation</vt:lpstr>
      <vt:lpstr>And, of course, the bottom line</vt:lpstr>
      <vt:lpstr>PowerPoint Presentation</vt:lpstr>
      <vt:lpstr>What is “Global”?</vt:lpstr>
      <vt:lpstr>Global Advisory Committee (GAC)</vt:lpstr>
      <vt:lpstr>Global Membership</vt:lpstr>
      <vt:lpstr>Justice Information Sharing:   The Challenges</vt:lpstr>
      <vt:lpstr>Silos of Justice Information</vt:lpstr>
      <vt:lpstr>The evolution of information sharing…</vt:lpstr>
      <vt:lpstr>The Nuts and Bolts of Information Sharing Standards…. </vt:lpstr>
      <vt:lpstr>The Anatomy of an Information Sharing System:</vt:lpstr>
      <vt:lpstr>What the Global Justice Information Sharing Tool Kit is NOT…</vt:lpstr>
      <vt:lpstr>The Global Tool Kit…</vt:lpstr>
      <vt:lpstr>National Information Exchange Model (NIEM)</vt:lpstr>
      <vt:lpstr>Global Reference Architecture (GRA)</vt:lpstr>
      <vt:lpstr>Global Federated Identity &amp; Privilege Management (GFIPM)</vt:lpstr>
      <vt:lpstr>Protection of Privacy</vt:lpstr>
      <vt:lpstr>Governing Information Sharing</vt:lpstr>
      <vt:lpstr>Global Justice Information Sharing Toolkit (GIST)</vt:lpstr>
      <vt:lpstr>The Evolution of Global Standards</vt:lpstr>
      <vt:lpstr>Why are Standards Relevant?</vt:lpstr>
      <vt:lpstr>Primary GSP Foundational Standards</vt:lpstr>
      <vt:lpstr>OJP Special Condition Language</vt:lpstr>
      <vt:lpstr>OJP Special Condition Language (cont.)</vt:lpstr>
      <vt:lpstr>Compliance with GSP</vt:lpstr>
      <vt:lpstr>www.it.ojp.gov –  OJP Justice Information Sharing Web Site</vt:lpstr>
      <vt:lpstr>NCJA Technical Assistance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GFIPM Overview</dc:title>
  <dc:creator>GTRI</dc:creator>
  <cp:lastModifiedBy>Helen Sharratt</cp:lastModifiedBy>
  <cp:revision>1078</cp:revision>
  <cp:lastPrinted>2013-10-08T18:19:17Z</cp:lastPrinted>
  <dcterms:created xsi:type="dcterms:W3CDTF">2005-03-23T03:38:21Z</dcterms:created>
  <dcterms:modified xsi:type="dcterms:W3CDTF">2014-03-25T18:58:00Z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TC010183711033</vt:lpwstr>
  </property>
</Properties>
</file>